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9" r:id="rId4"/>
    <p:sldId id="290" r:id="rId5"/>
    <p:sldId id="291" r:id="rId6"/>
    <p:sldId id="294" r:id="rId7"/>
    <p:sldId id="292" r:id="rId8"/>
    <p:sldId id="29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PTÁCI – DALŠÍ BĚŽCI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309634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emu hnědý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8864" y="53979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druhý největší žijící pták</a:t>
            </a:r>
          </a:p>
          <a:p>
            <a:pPr>
              <a:buFontTx/>
              <a:buChar char="-"/>
            </a:pPr>
            <a:r>
              <a:rPr lang="cs-CZ" dirty="0" smtClean="0"/>
              <a:t> obývá suché australské stepi a křovinaté oblasti</a:t>
            </a:r>
          </a:p>
          <a:p>
            <a:pPr>
              <a:buFontTx/>
              <a:buChar char="-"/>
            </a:pPr>
            <a:r>
              <a:rPr lang="cs-CZ" dirty="0" smtClean="0"/>
              <a:t> je velmi otužilý → u nás se konaly úspěšné pokusy s jeho aklimatizací v oborách</a:t>
            </a:r>
          </a:p>
          <a:p>
            <a:pPr>
              <a:buFontTx/>
              <a:buChar char="-"/>
            </a:pPr>
            <a:r>
              <a:rPr lang="cs-CZ" dirty="0" smtClean="0"/>
              <a:t> snáší tmavozelená vejce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43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88944"/>
            <a:ext cx="1728192" cy="1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810258" cy="21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645024"/>
            <a:ext cx="2103140" cy="180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707904" y="3336957"/>
            <a:ext cx="2664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/IMG/GAL/139131.jpg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6228184" y="494116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http://tsrmigrated.wpengine.netdna-cdn.com/wp-content/uploads/2012/03/emu1.jpg</a:t>
            </a:r>
            <a:endParaRPr lang="cs-CZ" sz="1000" dirty="0"/>
          </a:p>
        </p:txBody>
      </p:sp>
      <p:sp>
        <p:nvSpPr>
          <p:cNvPr id="13" name="Obdélník 12"/>
          <p:cNvSpPr/>
          <p:nvPr/>
        </p:nvSpPr>
        <p:spPr>
          <a:xfrm>
            <a:off x="544501" y="4721258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http://4.bp.blogspot.com/-BuS3bXlhHwg/TWRyIV3dQ8I/</a:t>
            </a:r>
            <a:r>
              <a:rPr lang="cs-CZ" sz="1000" dirty="0" err="1" smtClean="0"/>
              <a:t>AAAAAAAABAc</a:t>
            </a:r>
            <a:r>
              <a:rPr lang="cs-CZ" sz="1000" dirty="0" smtClean="0"/>
              <a:t>/6hJo1XlTB20/s1600/emu-</a:t>
            </a:r>
            <a:r>
              <a:rPr lang="cs-CZ" sz="1000" dirty="0" err="1" smtClean="0"/>
              <a:t>nest.jpg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5214389" y="5429254"/>
            <a:ext cx="2027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http://animaldiscoveryonline.com/animal-pictures/emu-8.jpg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309634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kasuár</a:t>
            </a:r>
            <a:r>
              <a:rPr lang="cs-CZ" b="1" dirty="0" smtClean="0"/>
              <a:t> přílbový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64613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jediný samotářsky žijící druh běžců</a:t>
            </a:r>
          </a:p>
          <a:p>
            <a:pPr>
              <a:buFontTx/>
              <a:buChar char="-"/>
            </a:pPr>
            <a:r>
              <a:rPr lang="cs-CZ" dirty="0" smtClean="0"/>
              <a:t> obývá husté pralesy Nové Guineje a přilehlých ostrovů</a:t>
            </a:r>
          </a:p>
          <a:p>
            <a:pPr>
              <a:buFontTx/>
              <a:buChar char="-"/>
            </a:pPr>
            <a:r>
              <a:rPr lang="cs-CZ" dirty="0" smtClean="0"/>
              <a:t> krk je pokryt lysou, pestře zbarvenou vrásčitou kůží</a:t>
            </a:r>
          </a:p>
          <a:p>
            <a:pPr>
              <a:buFontTx/>
              <a:buChar char="-"/>
            </a:pPr>
            <a:r>
              <a:rPr lang="cs-CZ" dirty="0" smtClean="0"/>
              <a:t> samec se stará o vejce jen jedné samice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742521" cy="24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8880"/>
            <a:ext cx="17238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222" y="2492896"/>
            <a:ext cx="27700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67544" y="4975724"/>
            <a:ext cx="27425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http://www.</a:t>
            </a:r>
            <a:r>
              <a:rPr lang="cs-CZ" sz="1050" dirty="0" err="1" smtClean="0"/>
              <a:t>gymta.cz</a:t>
            </a:r>
            <a:r>
              <a:rPr lang="cs-CZ" sz="1050" dirty="0" smtClean="0"/>
              <a:t>/kabinety/kab_biologie/</a:t>
            </a:r>
            <a:r>
              <a:rPr lang="cs-CZ" sz="1050" dirty="0" err="1" smtClean="0"/>
              <a:t>videoatlas</a:t>
            </a:r>
            <a:r>
              <a:rPr lang="cs-CZ" sz="1050" dirty="0" smtClean="0"/>
              <a:t>/</a:t>
            </a:r>
            <a:r>
              <a:rPr lang="cs-CZ" sz="1050" dirty="0" err="1" smtClean="0"/>
              <a:t>ptaci</a:t>
            </a:r>
            <a:r>
              <a:rPr lang="cs-CZ" sz="1050" dirty="0" smtClean="0"/>
              <a:t>/</a:t>
            </a:r>
            <a:r>
              <a:rPr lang="cs-CZ" sz="1050" dirty="0" err="1" smtClean="0"/>
              <a:t>img</a:t>
            </a:r>
            <a:r>
              <a:rPr lang="cs-CZ" sz="1050" dirty="0" smtClean="0"/>
              <a:t>/012-</a:t>
            </a:r>
            <a:r>
              <a:rPr lang="cs-CZ" sz="1050" dirty="0" err="1" smtClean="0"/>
              <a:t>kasuar</a:t>
            </a:r>
            <a:r>
              <a:rPr lang="cs-CZ" sz="1050" dirty="0" smtClean="0"/>
              <a:t>-</a:t>
            </a:r>
            <a:r>
              <a:rPr lang="cs-CZ" sz="1050" dirty="0" err="1" smtClean="0"/>
              <a:t>prilbovy.jpg</a:t>
            </a:r>
            <a:endParaRPr lang="cs-CZ" sz="1050" dirty="0"/>
          </a:p>
        </p:txBody>
      </p:sp>
      <p:sp>
        <p:nvSpPr>
          <p:cNvPr id="10" name="Obdélník 9"/>
          <p:cNvSpPr/>
          <p:nvPr/>
        </p:nvSpPr>
        <p:spPr>
          <a:xfrm>
            <a:off x="3562307" y="4946762"/>
            <a:ext cx="187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somvprahe.sk</a:t>
            </a:r>
            <a:r>
              <a:rPr lang="cs-CZ" sz="1000" dirty="0" smtClean="0"/>
              <a:t>/</a:t>
            </a:r>
            <a:r>
              <a:rPr lang="cs-CZ" sz="1000" dirty="0" err="1" smtClean="0"/>
              <a:t>files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/DSC_2722.jpg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5921222" y="4934289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gymta.cz</a:t>
            </a:r>
            <a:r>
              <a:rPr lang="cs-CZ" sz="1000" dirty="0" smtClean="0"/>
              <a:t>/kabinety/kab_biologie/</a:t>
            </a:r>
            <a:r>
              <a:rPr lang="cs-CZ" sz="1000" dirty="0" err="1" smtClean="0"/>
              <a:t>videoatlas</a:t>
            </a:r>
            <a:r>
              <a:rPr lang="cs-CZ" sz="1000" dirty="0" smtClean="0"/>
              <a:t>/</a:t>
            </a:r>
            <a:r>
              <a:rPr lang="cs-CZ" sz="1000" dirty="0" err="1" smtClean="0"/>
              <a:t>ptaci</a:t>
            </a:r>
            <a:r>
              <a:rPr lang="cs-CZ" sz="1000" dirty="0" smtClean="0"/>
              <a:t>/</a:t>
            </a:r>
            <a:r>
              <a:rPr lang="cs-CZ" sz="1000" dirty="0" err="1" smtClean="0"/>
              <a:t>img</a:t>
            </a:r>
            <a:r>
              <a:rPr lang="cs-CZ" sz="1000" dirty="0" smtClean="0"/>
              <a:t>/012-</a:t>
            </a:r>
            <a:r>
              <a:rPr lang="cs-CZ" sz="1000" dirty="0" err="1" smtClean="0"/>
              <a:t>kasuar</a:t>
            </a:r>
            <a:r>
              <a:rPr lang="cs-CZ" sz="1000" dirty="0" smtClean="0"/>
              <a:t>-</a:t>
            </a:r>
            <a:r>
              <a:rPr lang="cs-CZ" sz="1000" dirty="0" err="1" smtClean="0"/>
              <a:t>prilbovy.jpg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309634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nandu pampový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1646" y="54604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obývá travnaté oblasti Jižní Ameriky</a:t>
            </a:r>
          </a:p>
          <a:p>
            <a:pPr>
              <a:buFontTx/>
              <a:buChar char="-"/>
            </a:pPr>
            <a:r>
              <a:rPr lang="cs-CZ" dirty="0" smtClean="0"/>
              <a:t> je podstatně menší než pštros, měří 150 – 170 cm a váží kolem 25 kg</a:t>
            </a:r>
          </a:p>
          <a:p>
            <a:pPr>
              <a:buFontTx/>
              <a:buChar char="-"/>
            </a:pPr>
            <a:r>
              <a:rPr lang="cs-CZ" dirty="0" smtClean="0"/>
              <a:t> jsou velmi otužilí a dovedou plavat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685678" cy="20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2664296" cy="15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89040"/>
            <a:ext cx="209522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736027"/>
            <a:ext cx="1725456" cy="12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23528" y="4725143"/>
            <a:ext cx="29885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/IMG/GAL/28086.jpg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3995936" y="2132856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http://ptacci.net/obr/atlas/max/246.jpg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6112725" y="521425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natureblink.com</a:t>
            </a:r>
            <a:r>
              <a:rPr lang="cs-CZ" sz="1000" dirty="0" smtClean="0"/>
              <a:t>/ptaci5/nandu_5133.jpg</a:t>
            </a:r>
            <a:endParaRPr lang="cs-CZ" sz="1000" dirty="0"/>
          </a:p>
        </p:txBody>
      </p:sp>
      <p:sp>
        <p:nvSpPr>
          <p:cNvPr id="15" name="Obdélník 14"/>
          <p:cNvSpPr/>
          <p:nvPr/>
        </p:nvSpPr>
        <p:spPr>
          <a:xfrm>
            <a:off x="2844546" y="5029145"/>
            <a:ext cx="3320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ifauna.cz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</a:t>
            </a:r>
            <a:r>
              <a:rPr lang="cs-CZ" sz="1000" dirty="0" err="1" smtClean="0"/>
              <a:t>clanky</a:t>
            </a:r>
            <a:r>
              <a:rPr lang="cs-CZ" sz="1000" dirty="0" smtClean="0"/>
              <a:t>-foto/08/08-01-na5.jpg</a:t>
            </a:r>
            <a:endParaRPr lang="cs-CZ" sz="1000" dirty="0"/>
          </a:p>
        </p:txBody>
      </p:sp>
      <p:sp>
        <p:nvSpPr>
          <p:cNvPr id="16" name="Obdélník 15"/>
          <p:cNvSpPr/>
          <p:nvPr/>
        </p:nvSpPr>
        <p:spPr>
          <a:xfrm>
            <a:off x="5724128" y="3546625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http://ptacci.net/obr/atlas/max/246.jpg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060848"/>
            <a:ext cx="4032448" cy="6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000" b="1" dirty="0" err="1" smtClean="0"/>
              <a:t>Kiviové</a:t>
            </a:r>
            <a:endParaRPr lang="cs-CZ" sz="4000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63691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 poměrně malí, jen 35 cm vysocí a 1 a 3 kg vážící ptáci</a:t>
            </a:r>
          </a:p>
          <a:p>
            <a:pPr>
              <a:buFontTx/>
              <a:buChar char="-"/>
            </a:pPr>
            <a:r>
              <a:rPr lang="cs-CZ" sz="2800" dirty="0" smtClean="0"/>
              <a:t> krátké čtyřprsté nohy</a:t>
            </a:r>
          </a:p>
          <a:p>
            <a:pPr>
              <a:buFontTx/>
              <a:buChar char="-"/>
            </a:pPr>
            <a:r>
              <a:rPr lang="cs-CZ" sz="2800" dirty="0" smtClean="0"/>
              <a:t> tělo mají pokryté hustým, zjednodušeným tmavohnědým peřím, které spíše připomíná srst</a:t>
            </a:r>
          </a:p>
          <a:p>
            <a:pPr>
              <a:buFontTx/>
              <a:buChar char="-"/>
            </a:pPr>
            <a:r>
              <a:rPr lang="cs-CZ" sz="2800" dirty="0" smtClean="0"/>
              <a:t> mezi peřím po celém těle jsou rozmístěna hmatová pera; při koření zobáku tvoří větší chomáč</a:t>
            </a:r>
          </a:p>
          <a:p>
            <a:pPr>
              <a:buFontTx/>
              <a:buChar char="-"/>
            </a:pPr>
            <a:r>
              <a:rPr lang="cs-CZ" sz="2800" dirty="0" smtClean="0"/>
              <a:t> dlouhý zahnutý zobák s nozdrami na špičce</a:t>
            </a:r>
          </a:p>
          <a:p>
            <a:pPr>
              <a:buFontTx/>
              <a:buChar char="-"/>
            </a:pPr>
            <a:r>
              <a:rPr lang="cs-CZ" sz="2800" dirty="0" smtClean="0"/>
              <a:t> ocasní pera chybějí, křídla jsou pahýlovitá → vajíčkovitý tvar těla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060848"/>
            <a:ext cx="4032448" cy="6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000" b="1" dirty="0" err="1" smtClean="0"/>
              <a:t>Kiviové</a:t>
            </a:r>
            <a:endParaRPr lang="cs-CZ" sz="4000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79" y="2839449"/>
            <a:ext cx="2088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511" y="3286236"/>
            <a:ext cx="3636000" cy="24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8196" y="2911449"/>
            <a:ext cx="2592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17579" y="5896148"/>
            <a:ext cx="3024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http://kiwi.</a:t>
            </a:r>
            <a:r>
              <a:rPr lang="cs-CZ" sz="1000" dirty="0" err="1" smtClean="0"/>
              <a:t>logix.cz</a:t>
            </a:r>
            <a:r>
              <a:rPr lang="cs-CZ" sz="1000" dirty="0" smtClean="0"/>
              <a:t>/media/</a:t>
            </a:r>
            <a:r>
              <a:rPr lang="cs-CZ" sz="1000" dirty="0" err="1" smtClean="0"/>
              <a:t>resize.xp</a:t>
            </a:r>
            <a:r>
              <a:rPr lang="cs-CZ" sz="1000" dirty="0" smtClean="0"/>
              <a:t>/kiwi.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201063" y="6142369"/>
            <a:ext cx="4044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statynasiplanety.estranky.cz</a:t>
            </a:r>
            <a:r>
              <a:rPr lang="cs-CZ" sz="1000" dirty="0" smtClean="0"/>
              <a:t>/</a:t>
            </a:r>
            <a:r>
              <a:rPr lang="cs-CZ" sz="1000" dirty="0" err="1" smtClean="0"/>
              <a:t>img</a:t>
            </a:r>
            <a:r>
              <a:rPr lang="cs-CZ" sz="1000" dirty="0" smtClean="0"/>
              <a:t>/</a:t>
            </a:r>
            <a:r>
              <a:rPr lang="cs-CZ" sz="1000" dirty="0" err="1" smtClean="0"/>
              <a:t>mid</a:t>
            </a:r>
            <a:r>
              <a:rPr lang="cs-CZ" sz="1000" dirty="0" smtClean="0"/>
              <a:t>/43/novy-</a:t>
            </a:r>
            <a:r>
              <a:rPr lang="cs-CZ" sz="1000" dirty="0" err="1" smtClean="0"/>
              <a:t>zeland</a:t>
            </a:r>
            <a:r>
              <a:rPr lang="cs-CZ" sz="1000" dirty="0" smtClean="0"/>
              <a:t>-22.jpg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201063" y="6381328"/>
            <a:ext cx="87845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http://cache2.allpostersimages.com/p/LRG/27/2796/8M7OD00Z/</a:t>
            </a:r>
            <a:r>
              <a:rPr lang="cs-CZ" sz="1000" dirty="0" err="1" smtClean="0"/>
              <a:t>plakaty</a:t>
            </a:r>
            <a:r>
              <a:rPr lang="cs-CZ" sz="1000" dirty="0" smtClean="0"/>
              <a:t>/</a:t>
            </a:r>
            <a:r>
              <a:rPr lang="cs-CZ" sz="1000" dirty="0" err="1" smtClean="0"/>
              <a:t>strewe</a:t>
            </a:r>
            <a:r>
              <a:rPr lang="cs-CZ" sz="1000" dirty="0" smtClean="0"/>
              <a:t>-</a:t>
            </a:r>
            <a:r>
              <a:rPr lang="cs-CZ" sz="1000" dirty="0" err="1" smtClean="0"/>
              <a:t>oliver</a:t>
            </a:r>
            <a:r>
              <a:rPr lang="cs-CZ" sz="1000" dirty="0" smtClean="0"/>
              <a:t>-</a:t>
            </a:r>
            <a:r>
              <a:rPr lang="cs-CZ" sz="1000" dirty="0" err="1" smtClean="0"/>
              <a:t>little</a:t>
            </a:r>
            <a:r>
              <a:rPr lang="cs-CZ" sz="1000" dirty="0" smtClean="0"/>
              <a:t>-</a:t>
            </a:r>
            <a:r>
              <a:rPr lang="cs-CZ" sz="1000" dirty="0" err="1" smtClean="0"/>
              <a:t>spotted</a:t>
            </a:r>
            <a:r>
              <a:rPr lang="cs-CZ" sz="1000" dirty="0" smtClean="0"/>
              <a:t>-kiwi-</a:t>
            </a:r>
            <a:r>
              <a:rPr lang="cs-CZ" sz="1000" dirty="0" err="1" smtClean="0"/>
              <a:t>apteryx</a:t>
            </a:r>
            <a:r>
              <a:rPr lang="cs-CZ" sz="1000" dirty="0" smtClean="0"/>
              <a:t>-</a:t>
            </a:r>
            <a:r>
              <a:rPr lang="cs-CZ" sz="1000" dirty="0" err="1" smtClean="0"/>
              <a:t>owenii</a:t>
            </a:r>
            <a:r>
              <a:rPr lang="cs-CZ" sz="1000" dirty="0" smtClean="0"/>
              <a:t>-on-</a:t>
            </a:r>
            <a:r>
              <a:rPr lang="cs-CZ" sz="1000" dirty="0" err="1" smtClean="0"/>
              <a:t>the</a:t>
            </a:r>
            <a:r>
              <a:rPr lang="cs-CZ" sz="1000" dirty="0" smtClean="0"/>
              <a:t>-</a:t>
            </a:r>
            <a:r>
              <a:rPr lang="cs-CZ" sz="1000" dirty="0" err="1" smtClean="0"/>
              <a:t>forest</a:t>
            </a:r>
            <a:r>
              <a:rPr lang="cs-CZ" sz="1000" dirty="0" smtClean="0"/>
              <a:t>-</a:t>
            </a:r>
            <a:r>
              <a:rPr lang="cs-CZ" sz="1000" dirty="0" err="1" smtClean="0"/>
              <a:t>floor</a:t>
            </a:r>
            <a:r>
              <a:rPr lang="cs-CZ" sz="1000" dirty="0" smtClean="0"/>
              <a:t>-</a:t>
            </a:r>
            <a:r>
              <a:rPr lang="cs-CZ" sz="1000" dirty="0" err="1" smtClean="0"/>
              <a:t>new</a:t>
            </a:r>
            <a:r>
              <a:rPr lang="cs-CZ" sz="1000" dirty="0" smtClean="0"/>
              <a:t>-</a:t>
            </a:r>
            <a:r>
              <a:rPr lang="cs-CZ" sz="1000" dirty="0" err="1" smtClean="0"/>
              <a:t>zealand.jpg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670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060848"/>
            <a:ext cx="4032448" cy="6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000" b="1" dirty="0" err="1" smtClean="0"/>
              <a:t>Kiviové</a:t>
            </a:r>
            <a:endParaRPr lang="cs-CZ" sz="4000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76" y="3645024"/>
            <a:ext cx="175487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0157" y="2595439"/>
            <a:ext cx="298242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906" y="2565024"/>
            <a:ext cx="323746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190448" y="5113560"/>
            <a:ext cx="5395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http://www.</a:t>
            </a:r>
            <a:r>
              <a:rPr lang="cs-CZ" sz="1000" dirty="0" err="1" smtClean="0"/>
              <a:t>coolagent.cz</a:t>
            </a:r>
            <a:r>
              <a:rPr lang="cs-CZ" sz="1000" dirty="0" smtClean="0"/>
              <a:t>/</a:t>
            </a:r>
            <a:r>
              <a:rPr lang="cs-CZ" sz="1000" dirty="0" err="1" smtClean="0"/>
              <a:t>upload</a:t>
            </a:r>
            <a:r>
              <a:rPr lang="cs-CZ" sz="1000" dirty="0" smtClean="0"/>
              <a:t>/</a:t>
            </a:r>
            <a:r>
              <a:rPr lang="cs-CZ" sz="1000" dirty="0" err="1" smtClean="0"/>
              <a:t>img</a:t>
            </a:r>
            <a:r>
              <a:rPr lang="cs-CZ" sz="1000" dirty="0" smtClean="0"/>
              <a:t>/kiwi.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3112874" y="5580601"/>
            <a:ext cx="5472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http://nd01.jxs.cz/470/354/b10e695aa9_25117160_o2.jpg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2602042" y="6064571"/>
            <a:ext cx="64289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http://1.bp.blogspot.com/-</a:t>
            </a:r>
            <a:r>
              <a:rPr lang="cs-CZ" sz="1000" dirty="0" err="1" smtClean="0"/>
              <a:t>YNAiTAKmhvs</a:t>
            </a:r>
            <a:r>
              <a:rPr lang="cs-CZ" sz="1000" dirty="0" smtClean="0"/>
              <a:t>/TueYKRGZd4I/AAAAAAAAAFI/HOCJyL1KsPE/s1600/kiwi-skeleton-w-</a:t>
            </a:r>
            <a:r>
              <a:rPr lang="cs-CZ" sz="1000" dirty="0" err="1" smtClean="0"/>
              <a:t>egg.jpeg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060848"/>
            <a:ext cx="7920880" cy="6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000" b="1" dirty="0" err="1" smtClean="0"/>
              <a:t>Kiviové</a:t>
            </a:r>
            <a:r>
              <a:rPr lang="cs-CZ" sz="4000" b="1" dirty="0" smtClean="0"/>
              <a:t> – způsob života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63691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 typická noční zvířata</a:t>
            </a:r>
          </a:p>
          <a:p>
            <a:pPr>
              <a:buFontTx/>
              <a:buChar char="-"/>
            </a:pPr>
            <a:r>
              <a:rPr lang="cs-CZ" sz="2800" dirty="0" smtClean="0"/>
              <a:t> mají slabý zrak, ale dobrý sluch, hmat a zejména čich, kterým vyhledávají potravu (larvy hmyzu, kroužkovce) v zemi</a:t>
            </a:r>
          </a:p>
          <a:p>
            <a:pPr>
              <a:buFontTx/>
              <a:buChar char="-"/>
            </a:pPr>
            <a:r>
              <a:rPr lang="cs-CZ" sz="2800" dirty="0" smtClean="0"/>
              <a:t> kladou 1 – 2 vejce, která jsou relativně největší na světě, dosahují pětiny hmotnosti samice</a:t>
            </a:r>
          </a:p>
          <a:p>
            <a:pPr>
              <a:buFontTx/>
              <a:buChar char="-"/>
            </a:pPr>
            <a:r>
              <a:rPr lang="cs-CZ" sz="2800" dirty="0" smtClean="0"/>
              <a:t> mláďata rostou velmi pomalu a dospívají zřejmě až za 5 – 6 let</a:t>
            </a:r>
          </a:p>
          <a:p>
            <a:pPr>
              <a:buFontTx/>
              <a:buChar char="-"/>
            </a:pPr>
            <a:r>
              <a:rPr lang="cs-CZ" sz="2800" dirty="0" smtClean="0"/>
              <a:t> žijí skrytým životem v lesích Nového Zélandu</a:t>
            </a:r>
          </a:p>
          <a:p>
            <a:endParaRPr lang="cs-CZ" sz="28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332</Words>
  <Application>Microsoft Office PowerPoint</Application>
  <PresentationFormat>Předvádění na obrazovce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57</cp:revision>
  <dcterms:created xsi:type="dcterms:W3CDTF">2011-11-15T11:05:27Z</dcterms:created>
  <dcterms:modified xsi:type="dcterms:W3CDTF">2013-01-09T11:24:41Z</dcterms:modified>
</cp:coreProperties>
</file>