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4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CC"/>
    <a:srgbClr val="FFCC66"/>
    <a:srgbClr val="CCFF99"/>
    <a:srgbClr val="CC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3" d="100"/>
          <a:sy n="73" d="100"/>
        </p:scale>
        <p:origin x="-1074" y="-75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B64A5-E9A1-4777-8C6C-ECB9275754AB}" type="datetimeFigureOut">
              <a:rPr lang="cs-CZ" smtClean="0"/>
              <a:pPr/>
              <a:t>22.3.2020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752D4-2442-45E0-90B9-8D2BF11F2FF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192582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B64A5-E9A1-4777-8C6C-ECB9275754AB}" type="datetimeFigureOut">
              <a:rPr lang="cs-CZ" smtClean="0"/>
              <a:pPr/>
              <a:t>22.3.2020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752D4-2442-45E0-90B9-8D2BF11F2FF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05620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B64A5-E9A1-4777-8C6C-ECB9275754AB}" type="datetimeFigureOut">
              <a:rPr lang="cs-CZ" smtClean="0"/>
              <a:pPr/>
              <a:t>22.3.2020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752D4-2442-45E0-90B9-8D2BF11F2FF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125099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B64A5-E9A1-4777-8C6C-ECB9275754AB}" type="datetimeFigureOut">
              <a:rPr lang="cs-CZ" smtClean="0"/>
              <a:pPr/>
              <a:t>22.3.2020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752D4-2442-45E0-90B9-8D2BF11F2FF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529564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B64A5-E9A1-4777-8C6C-ECB9275754AB}" type="datetimeFigureOut">
              <a:rPr lang="cs-CZ" smtClean="0"/>
              <a:pPr/>
              <a:t>22.3.2020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752D4-2442-45E0-90B9-8D2BF11F2FF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008660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B64A5-E9A1-4777-8C6C-ECB9275754AB}" type="datetimeFigureOut">
              <a:rPr lang="cs-CZ" smtClean="0"/>
              <a:pPr/>
              <a:t>22.3.2020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752D4-2442-45E0-90B9-8D2BF11F2FF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762159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B64A5-E9A1-4777-8C6C-ECB9275754AB}" type="datetimeFigureOut">
              <a:rPr lang="cs-CZ" smtClean="0"/>
              <a:pPr/>
              <a:t>22.3.2020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752D4-2442-45E0-90B9-8D2BF11F2FF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516780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B64A5-E9A1-4777-8C6C-ECB9275754AB}" type="datetimeFigureOut">
              <a:rPr lang="cs-CZ" smtClean="0"/>
              <a:pPr/>
              <a:t>22.3.2020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752D4-2442-45E0-90B9-8D2BF11F2FF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584447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B64A5-E9A1-4777-8C6C-ECB9275754AB}" type="datetimeFigureOut">
              <a:rPr lang="cs-CZ" smtClean="0"/>
              <a:pPr/>
              <a:t>22.3.2020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752D4-2442-45E0-90B9-8D2BF11F2FF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750300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B64A5-E9A1-4777-8C6C-ECB9275754AB}" type="datetimeFigureOut">
              <a:rPr lang="cs-CZ" smtClean="0"/>
              <a:pPr/>
              <a:t>22.3.2020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752D4-2442-45E0-90B9-8D2BF11F2FF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180514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B64A5-E9A1-4777-8C6C-ECB9275754AB}" type="datetimeFigureOut">
              <a:rPr lang="cs-CZ" smtClean="0"/>
              <a:pPr/>
              <a:t>22.3.2020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752D4-2442-45E0-90B9-8D2BF11F2FF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60425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8B64A5-E9A1-4777-8C6C-ECB9275754AB}" type="datetimeFigureOut">
              <a:rPr lang="cs-CZ" smtClean="0"/>
              <a:pPr/>
              <a:t>22.3.2020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A752D4-2442-45E0-90B9-8D2BF11F2FF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920720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smtClean="0"/>
              <a:t>STŘEDOVÁ SOUMĚRNOST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Mgr. Veronika Pluhařová</a:t>
            </a:r>
          </a:p>
          <a:p>
            <a:r>
              <a:rPr lang="cs-CZ"/>
              <a:t>únor - duben 2012</a:t>
            </a:r>
          </a:p>
          <a:p>
            <a:r>
              <a:rPr lang="cs-CZ" smtClean="0"/>
              <a:t>MATEMATIKA </a:t>
            </a:r>
            <a:r>
              <a:rPr lang="cs-CZ" dirty="0"/>
              <a:t>7</a:t>
            </a:r>
            <a:r>
              <a:rPr lang="cs-CZ" dirty="0" smtClean="0"/>
              <a:t>. ročník</a:t>
            </a:r>
          </a:p>
          <a:p>
            <a:r>
              <a:rPr lang="cs-CZ" dirty="0" smtClean="0"/>
              <a:t>Základní škola, Chrudim, Dr. Peška 768</a:t>
            </a:r>
            <a:endParaRPr lang="cs-CZ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164887"/>
            <a:ext cx="6081712" cy="14859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05983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164887"/>
            <a:ext cx="6081712" cy="14859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3960" y="1830813"/>
            <a:ext cx="7481940" cy="30360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Obdélník 1"/>
          <p:cNvSpPr/>
          <p:nvPr/>
        </p:nvSpPr>
        <p:spPr>
          <a:xfrm>
            <a:off x="3554786" y="2276872"/>
            <a:ext cx="2376264" cy="936104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dirty="0" smtClean="0"/>
              <a:t>střed souměrnosti S</a:t>
            </a:r>
            <a:endParaRPr lang="cs-CZ" sz="2400" dirty="0"/>
          </a:p>
        </p:txBody>
      </p:sp>
      <p:sp>
        <p:nvSpPr>
          <p:cNvPr id="6" name="Obdélník 5"/>
          <p:cNvSpPr/>
          <p:nvPr/>
        </p:nvSpPr>
        <p:spPr>
          <a:xfrm>
            <a:off x="6209980" y="1975782"/>
            <a:ext cx="2376264" cy="9361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dirty="0" smtClean="0"/>
              <a:t>obraz bodu A</a:t>
            </a:r>
            <a:endParaRPr lang="cs-CZ" sz="2400" dirty="0"/>
          </a:p>
        </p:txBody>
      </p:sp>
      <p:sp>
        <p:nvSpPr>
          <p:cNvPr id="7" name="Obdélník 6"/>
          <p:cNvSpPr/>
          <p:nvPr/>
        </p:nvSpPr>
        <p:spPr>
          <a:xfrm>
            <a:off x="763960" y="3348837"/>
            <a:ext cx="2376264" cy="9361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dirty="0" smtClean="0"/>
              <a:t>vzor bodu A´</a:t>
            </a:r>
            <a:endParaRPr lang="cs-CZ" sz="2400" dirty="0"/>
          </a:p>
        </p:txBody>
      </p:sp>
      <p:sp>
        <p:nvSpPr>
          <p:cNvPr id="8" name="Obdélník 7"/>
          <p:cNvSpPr/>
          <p:nvPr/>
        </p:nvSpPr>
        <p:spPr>
          <a:xfrm>
            <a:off x="251520" y="4941168"/>
            <a:ext cx="8640960" cy="1800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/>
              <a:t>Středová souměrnost </a:t>
            </a:r>
            <a:r>
              <a:rPr lang="cs-CZ" sz="2400" dirty="0" smtClean="0"/>
              <a:t>určená středem souměrnosti S přiřadí bodu A bod A' tak, že IASI=IA´SI. Středová souměrnost má jediný </a:t>
            </a:r>
            <a:r>
              <a:rPr lang="cs-CZ" sz="2400" b="1" dirty="0" err="1" smtClean="0"/>
              <a:t>samodružný</a:t>
            </a:r>
            <a:r>
              <a:rPr lang="cs-CZ" sz="2400" dirty="0" smtClean="0"/>
              <a:t> bod, kterým je střed souměrnosti. Střed souměrnosti se zobrazí sám na sebe. Středová souměrnost  je přímá </a:t>
            </a:r>
            <a:r>
              <a:rPr lang="cs-CZ" sz="2400" b="1" dirty="0" smtClean="0"/>
              <a:t>shodnost</a:t>
            </a:r>
            <a:r>
              <a:rPr lang="cs-CZ" sz="2400" dirty="0" smtClean="0"/>
              <a:t>.</a:t>
            </a:r>
            <a:endParaRPr lang="cs-CZ" sz="2400" dirty="0"/>
          </a:p>
        </p:txBody>
      </p:sp>
      <p:sp>
        <p:nvSpPr>
          <p:cNvPr id="9" name="TextovéPole 4"/>
          <p:cNvSpPr txBox="1"/>
          <p:nvPr/>
        </p:nvSpPr>
        <p:spPr>
          <a:xfrm>
            <a:off x="6228184" y="4437112"/>
            <a:ext cx="19472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 smtClean="0"/>
              <a:t>Program </a:t>
            </a:r>
            <a:r>
              <a:rPr lang="cs-CZ" dirty="0" err="1" smtClean="0"/>
              <a:t>Geogebra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26595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916832"/>
            <a:ext cx="3744416" cy="4313917"/>
          </a:xfrm>
        </p:spPr>
        <p:txBody>
          <a:bodyPr>
            <a:normAutofit/>
          </a:bodyPr>
          <a:lstStyle/>
          <a:p>
            <a:pPr marL="0" lvl="0" indent="0" algn="ctr">
              <a:buNone/>
            </a:pPr>
            <a:r>
              <a:rPr lang="cs-CZ" b="1" dirty="0" smtClean="0"/>
              <a:t>Obrazem úsečky AB</a:t>
            </a:r>
            <a:r>
              <a:rPr lang="cs-CZ" dirty="0" smtClean="0"/>
              <a:t>, jež </a:t>
            </a:r>
            <a:r>
              <a:rPr lang="cs-CZ" b="1" dirty="0" smtClean="0"/>
              <a:t>neprochází</a:t>
            </a:r>
            <a:r>
              <a:rPr lang="cs-CZ" dirty="0" smtClean="0"/>
              <a:t> středem souměrnosti, je úsečka A´B´, která je s původní úsečkou AB </a:t>
            </a:r>
            <a:r>
              <a:rPr lang="cs-CZ" b="1" dirty="0" smtClean="0"/>
              <a:t>rovnoběžná</a:t>
            </a:r>
            <a:r>
              <a:rPr lang="cs-CZ" dirty="0" smtClean="0"/>
              <a:t> a </a:t>
            </a:r>
            <a:r>
              <a:rPr lang="cs-CZ" b="1" dirty="0" smtClean="0"/>
              <a:t>shodná</a:t>
            </a:r>
            <a:r>
              <a:rPr lang="cs-CZ" dirty="0" smtClean="0"/>
              <a:t>.</a:t>
            </a:r>
            <a:endParaRPr lang="cs-CZ" dirty="0"/>
          </a:p>
        </p:txBody>
      </p:sp>
      <p:pic>
        <p:nvPicPr>
          <p:cNvPr id="2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164887"/>
            <a:ext cx="6081712" cy="14859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1844824"/>
            <a:ext cx="4873024" cy="432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4" name="Přímá spojnice 3"/>
          <p:cNvCxnSpPr/>
          <p:nvPr/>
        </p:nvCxnSpPr>
        <p:spPr>
          <a:xfrm>
            <a:off x="4427984" y="3212976"/>
            <a:ext cx="3168352" cy="1656184"/>
          </a:xfrm>
          <a:prstGeom prst="line">
            <a:avLst/>
          </a:prstGeom>
          <a:ln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Přímá spojnice 5"/>
          <p:cNvCxnSpPr/>
          <p:nvPr/>
        </p:nvCxnSpPr>
        <p:spPr>
          <a:xfrm flipH="1">
            <a:off x="5220072" y="2204864"/>
            <a:ext cx="1512168" cy="3672408"/>
          </a:xfrm>
          <a:prstGeom prst="line">
            <a:avLst/>
          </a:prstGeom>
          <a:ln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ovéPole 4"/>
          <p:cNvSpPr txBox="1"/>
          <p:nvPr/>
        </p:nvSpPr>
        <p:spPr>
          <a:xfrm>
            <a:off x="6660232" y="5733256"/>
            <a:ext cx="19472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 smtClean="0"/>
              <a:t>Program </a:t>
            </a:r>
            <a:r>
              <a:rPr lang="cs-CZ" dirty="0" err="1" smtClean="0"/>
              <a:t>Geogebra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18175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3108" y="5157192"/>
            <a:ext cx="8856984" cy="1440545"/>
          </a:xfrm>
        </p:spPr>
        <p:txBody>
          <a:bodyPr>
            <a:normAutofit/>
          </a:bodyPr>
          <a:lstStyle/>
          <a:p>
            <a:pPr marL="0" lvl="0" indent="0" algn="ctr">
              <a:buNone/>
            </a:pPr>
            <a:r>
              <a:rPr lang="cs-CZ" dirty="0" smtClean="0"/>
              <a:t>Je-li střed souměrnosti </a:t>
            </a:r>
            <a:r>
              <a:rPr lang="cs-CZ" b="1" dirty="0" smtClean="0"/>
              <a:t>vnějším</a:t>
            </a:r>
            <a:r>
              <a:rPr lang="cs-CZ" dirty="0" smtClean="0"/>
              <a:t> bodem vzoru, pak obraz a vzor nemají </a:t>
            </a:r>
            <a:r>
              <a:rPr lang="cs-CZ" b="1" dirty="0" smtClean="0"/>
              <a:t>žádný společný bod</a:t>
            </a:r>
            <a:r>
              <a:rPr lang="cs-CZ" dirty="0" smtClean="0"/>
              <a:t>.</a:t>
            </a:r>
            <a:endParaRPr lang="cs-CZ" dirty="0"/>
          </a:p>
        </p:txBody>
      </p:sp>
      <p:pic>
        <p:nvPicPr>
          <p:cNvPr id="2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164887"/>
            <a:ext cx="6081712" cy="14859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739446"/>
            <a:ext cx="8280000" cy="33027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5" name="Přímá spojnice 4"/>
          <p:cNvCxnSpPr/>
          <p:nvPr/>
        </p:nvCxnSpPr>
        <p:spPr>
          <a:xfrm flipV="1">
            <a:off x="467544" y="2492896"/>
            <a:ext cx="7848872" cy="1944216"/>
          </a:xfrm>
          <a:prstGeom prst="line">
            <a:avLst/>
          </a:prstGeom>
          <a:ln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Přímá spojnice 7"/>
          <p:cNvCxnSpPr/>
          <p:nvPr/>
        </p:nvCxnSpPr>
        <p:spPr>
          <a:xfrm>
            <a:off x="1403648" y="2348880"/>
            <a:ext cx="5976664" cy="2232248"/>
          </a:xfrm>
          <a:prstGeom prst="line">
            <a:avLst/>
          </a:prstGeom>
          <a:ln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nice 9"/>
          <p:cNvCxnSpPr/>
          <p:nvPr/>
        </p:nvCxnSpPr>
        <p:spPr>
          <a:xfrm>
            <a:off x="2843808" y="2348880"/>
            <a:ext cx="3096344" cy="2232248"/>
          </a:xfrm>
          <a:prstGeom prst="line">
            <a:avLst/>
          </a:prstGeom>
          <a:ln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nice 11"/>
          <p:cNvCxnSpPr/>
          <p:nvPr/>
        </p:nvCxnSpPr>
        <p:spPr>
          <a:xfrm flipV="1">
            <a:off x="3275856" y="2492896"/>
            <a:ext cx="2232248" cy="1944216"/>
          </a:xfrm>
          <a:prstGeom prst="line">
            <a:avLst/>
          </a:prstGeom>
          <a:ln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ovéPole 4"/>
          <p:cNvSpPr txBox="1"/>
          <p:nvPr/>
        </p:nvSpPr>
        <p:spPr>
          <a:xfrm>
            <a:off x="323528" y="4653136"/>
            <a:ext cx="19472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 smtClean="0"/>
              <a:t>Program </a:t>
            </a:r>
            <a:r>
              <a:rPr lang="cs-CZ" dirty="0" err="1" smtClean="0"/>
              <a:t>Geogebra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22997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5326" y="1916832"/>
            <a:ext cx="2826514" cy="4464496"/>
          </a:xfrm>
        </p:spPr>
        <p:txBody>
          <a:bodyPr>
            <a:normAutofit/>
          </a:bodyPr>
          <a:lstStyle/>
          <a:p>
            <a:pPr marL="0" lvl="0" indent="0" algn="ctr">
              <a:buNone/>
            </a:pPr>
            <a:r>
              <a:rPr lang="cs-CZ" dirty="0" smtClean="0"/>
              <a:t>Je-li střed souměrnosti </a:t>
            </a:r>
            <a:r>
              <a:rPr lang="cs-CZ" b="1" dirty="0" smtClean="0"/>
              <a:t>vnitřním</a:t>
            </a:r>
            <a:r>
              <a:rPr lang="cs-CZ" dirty="0" smtClean="0"/>
              <a:t> bodem vzoru, pak obraz a vzor </a:t>
            </a:r>
            <a:r>
              <a:rPr lang="cs-CZ" b="1" dirty="0" smtClean="0"/>
              <a:t>mají</a:t>
            </a:r>
            <a:r>
              <a:rPr lang="cs-CZ" dirty="0" smtClean="0"/>
              <a:t> </a:t>
            </a:r>
            <a:r>
              <a:rPr lang="cs-CZ" b="1" dirty="0" smtClean="0"/>
              <a:t> </a:t>
            </a:r>
            <a:r>
              <a:rPr lang="cs-CZ" b="1" smtClean="0"/>
              <a:t>společné </a:t>
            </a:r>
            <a:r>
              <a:rPr lang="cs-CZ" b="1" smtClean="0"/>
              <a:t>body</a:t>
            </a:r>
            <a:r>
              <a:rPr lang="cs-CZ" smtClean="0"/>
              <a:t>.</a:t>
            </a:r>
            <a:endParaRPr lang="cs-CZ" b="1" dirty="0"/>
          </a:p>
        </p:txBody>
      </p:sp>
      <p:pic>
        <p:nvPicPr>
          <p:cNvPr id="2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164887"/>
            <a:ext cx="6081712" cy="14859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1772816"/>
            <a:ext cx="5173787" cy="468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4" name="Přímá spojnice 3"/>
          <p:cNvCxnSpPr/>
          <p:nvPr/>
        </p:nvCxnSpPr>
        <p:spPr>
          <a:xfrm flipV="1">
            <a:off x="4660528" y="3068960"/>
            <a:ext cx="2647776" cy="1872208"/>
          </a:xfrm>
          <a:prstGeom prst="line">
            <a:avLst/>
          </a:prstGeom>
          <a:ln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nice 8"/>
          <p:cNvCxnSpPr/>
          <p:nvPr/>
        </p:nvCxnSpPr>
        <p:spPr>
          <a:xfrm>
            <a:off x="5580112" y="3068960"/>
            <a:ext cx="792088" cy="1872208"/>
          </a:xfrm>
          <a:prstGeom prst="line">
            <a:avLst/>
          </a:prstGeom>
          <a:ln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nice 12"/>
          <p:cNvCxnSpPr/>
          <p:nvPr/>
        </p:nvCxnSpPr>
        <p:spPr>
          <a:xfrm>
            <a:off x="5508104" y="2204864"/>
            <a:ext cx="864096" cy="3600400"/>
          </a:xfrm>
          <a:prstGeom prst="line">
            <a:avLst/>
          </a:prstGeom>
          <a:ln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nice 15"/>
          <p:cNvCxnSpPr/>
          <p:nvPr/>
        </p:nvCxnSpPr>
        <p:spPr>
          <a:xfrm>
            <a:off x="4067944" y="3212976"/>
            <a:ext cx="3816424" cy="1584176"/>
          </a:xfrm>
          <a:prstGeom prst="line">
            <a:avLst/>
          </a:prstGeom>
          <a:ln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nice 17"/>
          <p:cNvCxnSpPr/>
          <p:nvPr/>
        </p:nvCxnSpPr>
        <p:spPr>
          <a:xfrm flipV="1">
            <a:off x="5004048" y="3212976"/>
            <a:ext cx="1944216" cy="1584176"/>
          </a:xfrm>
          <a:prstGeom prst="line">
            <a:avLst/>
          </a:prstGeom>
          <a:ln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ovéPole 4"/>
          <p:cNvSpPr txBox="1"/>
          <p:nvPr/>
        </p:nvSpPr>
        <p:spPr>
          <a:xfrm>
            <a:off x="3563888" y="6021288"/>
            <a:ext cx="19472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 smtClean="0"/>
              <a:t>Program </a:t>
            </a:r>
            <a:r>
              <a:rPr lang="cs-CZ" dirty="0" err="1" smtClean="0"/>
              <a:t>Geogebra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47251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5326" y="1916832"/>
            <a:ext cx="2826514" cy="4464496"/>
          </a:xfrm>
        </p:spPr>
        <p:txBody>
          <a:bodyPr>
            <a:normAutofit lnSpcReduction="10000"/>
          </a:bodyPr>
          <a:lstStyle/>
          <a:p>
            <a:pPr marL="0" lvl="0" indent="0" algn="ctr">
              <a:buNone/>
            </a:pPr>
            <a:r>
              <a:rPr lang="cs-CZ" dirty="0" smtClean="0"/>
              <a:t>Kružnici zobrazíme tak, že zobrazíme její </a:t>
            </a:r>
            <a:r>
              <a:rPr lang="cs-CZ" b="1" dirty="0" smtClean="0"/>
              <a:t>střed</a:t>
            </a:r>
            <a:r>
              <a:rPr lang="cs-CZ" dirty="0" smtClean="0"/>
              <a:t>. </a:t>
            </a:r>
            <a:r>
              <a:rPr lang="cs-CZ" b="1" dirty="0" smtClean="0"/>
              <a:t>Poloměr</a:t>
            </a:r>
            <a:r>
              <a:rPr lang="cs-CZ" dirty="0" smtClean="0"/>
              <a:t> je </a:t>
            </a:r>
            <a:r>
              <a:rPr lang="cs-CZ" b="1" dirty="0" smtClean="0"/>
              <a:t>shodný</a:t>
            </a:r>
            <a:r>
              <a:rPr lang="cs-CZ" dirty="0" smtClean="0"/>
              <a:t> s poloměrem původní kružnice.</a:t>
            </a:r>
            <a:endParaRPr lang="cs-CZ" dirty="0"/>
          </a:p>
        </p:txBody>
      </p:sp>
      <p:pic>
        <p:nvPicPr>
          <p:cNvPr id="2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164887"/>
            <a:ext cx="6081712" cy="14859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3879" y="1809115"/>
            <a:ext cx="5769089" cy="468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5" name="Přímá spojnice se šipkou 4"/>
          <p:cNvCxnSpPr/>
          <p:nvPr/>
        </p:nvCxnSpPr>
        <p:spPr>
          <a:xfrm>
            <a:off x="5004048" y="3789040"/>
            <a:ext cx="2088232" cy="792088"/>
          </a:xfrm>
          <a:prstGeom prst="straightConnector1">
            <a:avLst/>
          </a:prstGeom>
          <a:ln>
            <a:prstDash val="dash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ovéPole 4"/>
          <p:cNvSpPr txBox="1"/>
          <p:nvPr/>
        </p:nvSpPr>
        <p:spPr>
          <a:xfrm>
            <a:off x="3131840" y="6021288"/>
            <a:ext cx="19472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 smtClean="0"/>
              <a:t>Program </a:t>
            </a:r>
            <a:r>
              <a:rPr lang="cs-CZ" dirty="0" err="1" smtClean="0"/>
              <a:t>Geogebra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63194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5326" y="1916832"/>
            <a:ext cx="8371130" cy="4464496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cs-CZ" dirty="0" smtClean="0"/>
              <a:t>Sestrojte obraz trojúhelníku ABC ve středové souměrnosti se středem v bodě T, jenž je těžištěm trojúhelníku ABC.</a:t>
            </a:r>
            <a:endParaRPr lang="cs-CZ" dirty="0"/>
          </a:p>
        </p:txBody>
      </p:sp>
      <p:pic>
        <p:nvPicPr>
          <p:cNvPr id="2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164887"/>
            <a:ext cx="6081712" cy="14859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3501008"/>
            <a:ext cx="3570295" cy="288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3347864" y="6021288"/>
            <a:ext cx="19472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 smtClean="0"/>
              <a:t>Program </a:t>
            </a:r>
            <a:r>
              <a:rPr lang="cs-CZ" dirty="0" err="1" smtClean="0"/>
              <a:t>Geogebra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87720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5326" y="1916832"/>
            <a:ext cx="8371130" cy="4464496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cs-CZ" dirty="0" smtClean="0"/>
              <a:t>Najdeme těžiště T trojúhelníku ABC.</a:t>
            </a:r>
            <a:endParaRPr lang="cs-CZ" dirty="0"/>
          </a:p>
        </p:txBody>
      </p:sp>
      <p:pic>
        <p:nvPicPr>
          <p:cNvPr id="2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164887"/>
            <a:ext cx="6081712" cy="14859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2636910"/>
            <a:ext cx="4392488" cy="39787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ovéPole 1"/>
          <p:cNvSpPr txBox="1"/>
          <p:nvPr/>
        </p:nvSpPr>
        <p:spPr>
          <a:xfrm>
            <a:off x="4788024" y="4441620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T</a:t>
            </a:r>
            <a:endParaRPr lang="cs-CZ" dirty="0"/>
          </a:p>
        </p:txBody>
      </p:sp>
      <p:sp>
        <p:nvSpPr>
          <p:cNvPr id="6" name="TextovéPole 4"/>
          <p:cNvSpPr txBox="1"/>
          <p:nvPr/>
        </p:nvSpPr>
        <p:spPr>
          <a:xfrm>
            <a:off x="2771800" y="6165304"/>
            <a:ext cx="19472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 smtClean="0"/>
              <a:t>Program </a:t>
            </a:r>
            <a:r>
              <a:rPr lang="cs-CZ" dirty="0" err="1" smtClean="0"/>
              <a:t>Geogebra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22567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164887"/>
            <a:ext cx="6081712" cy="14859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4435" y="1844824"/>
            <a:ext cx="5292186" cy="468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ovéPole 4"/>
          <p:cNvSpPr txBox="1"/>
          <p:nvPr/>
        </p:nvSpPr>
        <p:spPr>
          <a:xfrm>
            <a:off x="5148064" y="6093296"/>
            <a:ext cx="19472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 smtClean="0"/>
              <a:t>Program </a:t>
            </a:r>
            <a:r>
              <a:rPr lang="cs-CZ" dirty="0" err="1" smtClean="0"/>
              <a:t>Geogebra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08971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391</TotalTime>
  <Words>189</Words>
  <Application>Microsoft Office PowerPoint</Application>
  <PresentationFormat>Předvádění na obrazovce (4:3)</PresentationFormat>
  <Paragraphs>24</Paragraphs>
  <Slides>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Motiv systému Office</vt:lpstr>
      <vt:lpstr>STŘEDOVÁ SOUMĚRNOST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Owner</dc:creator>
  <cp:lastModifiedBy>oem</cp:lastModifiedBy>
  <cp:revision>47</cp:revision>
  <dcterms:created xsi:type="dcterms:W3CDTF">2011-11-11T21:08:23Z</dcterms:created>
  <dcterms:modified xsi:type="dcterms:W3CDTF">2020-03-22T18:04:27Z</dcterms:modified>
</cp:coreProperties>
</file>