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7" r:id="rId3"/>
    <p:sldId id="276" r:id="rId4"/>
    <p:sldId id="287" r:id="rId5"/>
    <p:sldId id="296" r:id="rId6"/>
    <p:sldId id="282" r:id="rId7"/>
    <p:sldId id="288" r:id="rId8"/>
    <p:sldId id="294" r:id="rId9"/>
    <p:sldId id="29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BB566-EEC4-4872-AD07-AFFC5E64ACE7}" type="datetimeFigureOut">
              <a:rPr lang="cs-CZ" smtClean="0"/>
              <a:pPr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;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OPICE PLOSKONOSÉ</a:t>
            </a:r>
          </a:p>
          <a:p>
            <a:r>
              <a:rPr lang="cs-CZ" b="1" dirty="0" smtClean="0"/>
              <a:t>Mgr. Jaroslav Víšek</a:t>
            </a:r>
          </a:p>
          <a:p>
            <a:r>
              <a:rPr lang="cs-CZ" b="1" dirty="0" smtClean="0"/>
              <a:t>II. pololetí 2011/2012</a:t>
            </a:r>
          </a:p>
          <a:p>
            <a:r>
              <a:rPr lang="cs-CZ" b="1" dirty="0" smtClean="0"/>
              <a:t>Přírodopis 7. ročník</a:t>
            </a:r>
          </a:p>
          <a:p>
            <a:r>
              <a:rPr lang="cs-CZ" b="1" dirty="0" smtClean="0"/>
              <a:t>Základní škola, Chrudim, Dr. Peška 768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/>
              <a:t>Charakteristika nadčeledi: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776864" cy="3528392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jihoamerické opice s širokou nosní přepážkou mez nozdrami, takže ty pak směřují do stran</a:t>
            </a:r>
          </a:p>
          <a:p>
            <a:pPr algn="l">
              <a:buFontTx/>
              <a:buChar char="-"/>
            </a:pP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nemají sedací mozoly</a:t>
            </a:r>
          </a:p>
          <a:p>
            <a:pPr algn="l">
              <a:buFontTx/>
              <a:buChar char="-"/>
            </a:pP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mnoho druhů má dlouhý chápavý ocas, který má na konci zespodu lysou plošku s hmatovými liniemi a slouží jako pátá končetina k přidržování</a:t>
            </a:r>
          </a:p>
          <a:p>
            <a:pPr algn="l">
              <a:buFontTx/>
              <a:buChar char="-"/>
            </a:pP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živí se převážně býložravě</a:t>
            </a:r>
          </a:p>
          <a:p>
            <a:pPr algn="l">
              <a:buFontTx/>
              <a:buChar char="-"/>
            </a:pPr>
            <a:endParaRPr lang="cs-CZ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buFontTx/>
              <a:buChar char="-"/>
            </a:pPr>
            <a:endParaRPr lang="cs-CZ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buFontTx/>
              <a:buChar char="-"/>
            </a:pPr>
            <a:endParaRPr lang="cs-CZ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132857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cs-CZ" cap="none" dirty="0" err="1" smtClean="0"/>
              <a:t>Kosmanovití</a:t>
            </a:r>
            <a:endParaRPr lang="cs-CZ" cap="none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7920880" cy="3490186"/>
          </a:xfrm>
        </p:spPr>
        <p:txBody>
          <a:bodyPr wrap="square" anchor="t" anchorCtr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zvaní také drápkaté opičky nebo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marmosetky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nejmenší primáti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na ruce nemají protistojný palec, prsty jsou opatřeny drápky, jen palec na noze má nehet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drápky se opice přichycují kůry; poměrně málo skáčou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dlouhý ocas není ovíjivý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převážně masožraví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žijí v párech , samice rodí 2 - 3 mláďata, stará se i samec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hMSEBQUExMVFRQVGBgXFxYWFxUVGBcWFxUXGBUWFxccHCYfFxkjGhgXHy8gIycpLCwsFR4xNTAqNSYrLCkBCQoKDgwOGg8PGiwkHyQsLCwpLCwsLCwsLCwsLCwsLCwsLCwsKSwsLCwsLCwsLCwsLCwsLCwsLCwsLCwsLCwsLP/AABEIALoBDwMBIgACEQEDEQH/xAAcAAACAgMBAQAAAAAAAAAAAAAFBgMEAQIHAAj/xABHEAABAwIEAgYGBgYIBwEAAAABAAIRAyEEBRIxQVEGEyJhcYEHkaGxwfAyUnOz0eEUIyQlQrIzNGJygrTC8RU1Q2ODkqIX/8QAGQEAAgMBAAAAAAAAAAAAAAAAAwQAAQIF/8QAJhEAAgIDAQACAwABBQAAAAAAAAECEQMhMRIEQSIyURMjM2GR0f/aAAwDAQACEQMRAD8AWOlLv3Plo/tVD6tY+KSQnLpY791ZZ41vik1ZZceHlgleIXtKybNV5brEKEMELC2DVlQo0AUtHDlxgDkPGVLhMPrcBz+Quk9FOg7WjrK7bbsnsua4GRJFiDA9Z8FTZBeyToHUrAktIGw1GCZ490TvzEcyD+XejinDDWJAI1RxaQ1vZJm+0+ZTWc4YLbC4G0tMQWkcrhUn5geshxJa6bSNrHzs1wHh3qFAmt6O8OWuOsjhYDffeNpHwQPMPR7ULQaUGTABt4n55pk/SnO6pswDqDj/AHYAMcj2iR4olgMyaajqczDA4G/Zn8II9fJVZZyHH5BWpEh7CCN7WFhx848ihrxC7zSrBwIexryADAE2vueEmfBLXSPoZRqML2N0vJ4bF0AcJgSN+/irshyoFZBV7NspfQqOa4WBgHgfBUVZDy8vQvKFnl5eleUIeXl5ZAUKL2TZNVxNQMpjxcfotHM/hxXTsl9FOFAHXGpVdx7RY2e4Ngx4lQdDcA2hRAi5u483H4fgugZYwuAJK5s88pyqLpHSXx4wjclbF2v6H8DUHZFWk47ObUc4f+rpC5r0y6AV8vdLoqUXGGVW+vS8fwujyPsX0PTpwFQzvAMxNCph6otUaQDyPAjk4GCPBFhlceuxSUU3pHy8Svakw4/obXpO0ubJBLbCASCQI7jFvzCDYnBuYYeC0/BOJp8FmisvLLgsKyUeWWbrC3pi6hocOlI/dWW/+b3pMTj0n/5Xlo+2/mSeRdWzMeGFvTpEmAF4BMbcnpsFJwdeWPcNQm8O0tEcBHrKxKSj0LCDk6QCp5dUJADH9qzeye0TG1r7puyj0V4isAaj20QeBHWO8wCAD5lOXRvL3RqcZLjIGwaODWjYQITvgcK1u+/mf9knLPOTqI2vjxgrkcsr+hOrE0sSwn6r2Fs/4g4x6kndIOh+KwTh+kUi1ps2o3tU3HkHDY9xgr6ZbQEKjmFBtRjqdRjXscILXCQRyWo5ZR/bYJ41J/ifN+QUQcRTJBLQQTpibX42O15suk47OXCQxrmt5DtN9lgDyVQdEqeExbm6n9XUvRN7XOpjjYahaCdx3rOOYGTBFhbjsdiRsCd/Wj+72gbg46Yvvz4iqe3pJjeQLcSfxRfEZ/8Aqhds2O4EQJke3ZC8flzax1Boab7RMn2OBtHMFb4bAmWsfTDWiNJE9qQQCJu09yBKS7fAkYBbrWmkXyAXEweGlz3usOJhxJHwWrSQ1z2l3ajsj+zsLXMmDy7Prhx2QVQ0FrgGMbbgT5xYcEPwmON2G07giZ75VLIyPCNOUvd1LjGkmQYMungJvJ22RfAYjUzS4jUBvM6e6Tu7nGyVaeKeAIc0gDgNMcwQeO8c0aymq6TqJHCx1b8hsPm6PGVgXGgN026MCpS64A6hbSJda3AXP5rl7xdd0zzLeswtW0kNtuCPM2PkuI4inDiEVMyRArwMLWV5WQ8V5eXlCHldyqhqrMHfPq/NUka6NM7eqO4fH2wsZHUWwuGPrIkdMwNLsU+Wpv4p9y6NI8Eo4DC6qMjdul3HvHxRnLsXAF1yYds7GaPpUhoBsqWNHZJ4i/qWrMZZRV8RqBHBElwRjjadlDMKkOA0y125IsNpB8d/JKfSDoxSxbCQNFRrjFogn6XunzTXnGM6vSSJk6T6gduOyEUMXLiZBBm2xMfRJ5WsfAFM4sipK9iuSDUnRxLNMsfQqFjxBBI8YMSO5UYXYOnWTtq4Z1UQH0GkkkGeruXRbhHtXI6jYTUXYE0AW7G3WAFsw3Wixr6Tu/d2Wjbs1j/9hKJCaelH9Sy0f9vEfeMSyArZmPDfCg6xEbxfa9kXwpmvSJGn6LajDYgsbAv9UwPb3Idl79NVjuAcJ8Nj7JTFjMypHS6nR19q5iD3gRvz4oGRu6/4GMWnZ0zJavZAHdJ8Rsj1F5akfIqjqYa4nUx4kOjY8Wnv96bcNiQQufH+HWcRiw9eyixLVUw9S4hXyAQjLaoUcfMrA2d5aKtK+47TTvDhsfndc5z2hUaA6o4OsdWmZLtoaL/JXW6NPsAHkEt57lDYfMwRMgXkX3+d1FLzsqS9qvtCblmEIYamlrG2kGOG/AcUHbXc6oTWJLhUApwexoiSQB3jbuV7OcQ8Maz6AF3XmJ4HvFwlanSrh2thD9PaIG7ZF7HulExxT2D2P+W4puI6ykHhwAs5s32tP1h8Ev1sq0v7TtbRtqYHECeDhB24lMPROk2pT6230bxblI5hL+PY41QATDnOkB3eYO+0jbkUL8lKomm1WytSa4VexLmcJcQRfnPHeEz5VVbPa0hzobq2IJ3keaD5XTcXOaBs2Qwbgju2nijuEwMwagh4AGrZpmLi+08DYHxTEdLYvLbGmlTaaBoud2nggOiL+y64T0pyp+HxL2PBB3BMiQZ2n5uu016z3uaWSeqGwI7Q98+a5h6Q87GIqgwZZLRJ8JHMbBEhL07BSVCYAvBeWwailGCFhbOCxwUIbMZMXj4d/emXo+7U4XsDDeFhA2G3H1paZZNHRESW+PxKDn/QZ+L/ALiOqZLVAAnaIPhF0do4INNrj177hLmABtZMOCxRaADfy+C5sH/Tp5E+ovFghRModq225nu2AUrcSCJAWlTFSIARNCy9C/0vP7MXSey8EERNw4ce48eMJAbmVQHUyXDgRaeB7J2ItI7weK6Nn9Auwzmi5Jb7xM90Sk/BU6dB7ZDtQmRANttyZsh2rqr/AIRrYYyfEtr09DrPcHtcPCx9vHmuTdJcldQrOBgjUdjMTcA98LoNVrG4mkach7iSJ1hukuOqLbiJg3Sp0/x1J9T9XVdUIJ1baG8NIjjO5T2CxHKqYoFy2pHtKMlb0fpBNAhn6Sf1LLfs8R96xLiYekjv2PLrR+rxH3rEvNCtmY8NgUUybHlhgiRv4Hn88kLlX8sohzmzEbm8RG3tlDmk4hYumO/Q/NOtdUp1HQ0yHN4z/C4XgEcxw3TawOpug3HA8x88FyRmJOHxAqA2JvH1Sd48l1DK86DmN1AOG97+pI5I07Opgn6VfwbMBBhES4BpPBAaeMb/AAtPLdW8PWLomfA+CpSRmcG9sJ4c2+HuXquHDgZUVKoDwU7XypYKSaZyjp9kj6VUPaP1T4aY4O7Vz3fig2CyoiXtJgm9jtMfiuy5ll7atNzHiQVzOlhHYetUoP2bcO+s07EeXAcQVXpxWgipkbK/UtLQ7Vqs60b8uVrepVP+HGpVa9odp7Tj3GYjTyIJ25rXF1XS5wEtgct5tfzKL4TEsptHC5J8RbntGn1BWp/YKUAbhKFTr+zGpro43bIkdx4+JKb6+KHZaQO1vG/9oixnzj2Jcxmbt1gUyG/WcSRfffzVvL8b1rms7Dwd3CSQeIa7j3iNlc5ypgoxVk9THNp0ahnS4jsHiIBi3KRzsuQ5nijUque4y4m55lP/AE66ulRFMgE8HbEHcHkeO3Nc1Lkz8eNRBZXcjxKysSvApgEeIXoWJRvLMkLmda4wBs2JJ/LxWZSUVbLSsFU6Y0kuPgLyU09D22nlPtJSxjWnUbzfgm7oayKYPP8ANA+Q/wABr4y/1B9y2psjtJ8oDl7AI5/NkfoAkb/PBc6J05aLTXAbob0lxtWlTa6iWgz2tQmR8CsZzmfVUnwe1pOm43jcDigNHpI11ACpVbOm8gEj2rbT+gWl+TJ29JKdaLllVo+kCId4sIiO8XsgudYoTTqFml1RpJOwIJLCTw23/wAJVejgaTnio06tJs6SLEm1rR3I5m+T9dSY4H6IggcpJ1cuN/JVCVSr/sFkrqJMjy579L3zJadIsRpdHai95tCQPSJhAMQS3Tp2JAgzaQ6+/Kw4LrWV0w2i24HVtgE77SfUVyn0gZ0yvUBjtAESNiZuCIkRcerfdPYTnZHbEohT4ZsuHn7io1cypmqs0eP8pTRgM9JG/smXfZ1/vmpfR7pGYwuXfZVj66w/BL5KtmY8NvBb1XXIB2t7Px96iDuK9Ko0G30hUoBzfpNGlw5iSR7EV6MZlDercbsMDw4H3hLGExrqZtsdwjRAJFWnfmBygfn6krkjry+fQziyeXaOnZVjJHzyCKsrzbgufZPmpa4CbGCDPA8U44LFB0EJJqjqdVjBQq+1WhU+d0JovvwV0Yz+Fomy0mDlEvNcOaWuluVa2iq0S6nw4lvEfFD+lFFzKjKzgXBgi09mTuimVZ42pSAebxEniO/kVVp9MOPnYsYdrdHfIG3M6Y9ZWKmWtL7zIbE8JIufGyJVqdNrp1CGkkX8oPmVToMa+YeDG4mx7JCypfwqSQt5k4OeGMJBc7S603/hPu5fSTV0Lym8km+4Ny128bxHEctkAxjWtJ06Z2Mi4I2sbxLY8+5HuglQh7wZIqHU0HYX27iCL/mt/QvIE+lrAaWsdAufMWO3z61ylze9fQXpByttfBPdB1UxNvjzHcuA1W3KewO4ikyIleC2Kw4I5kyN07ZPR6ynoaPo3dA53g+Hx8ISG7p+yel1WHH1nAEk98xPO3wS/wAj9QuLoMzHKGtb1be08ySe4C0XvxlFOiFOaYRGnl8nW6C4ARw229/d4LQtNP6Aa03sZiwJJPJJuTcaY3jqLsbMBRDwOCtvxPVDgRzCUMLmNVzoBAA3gXtF99rokymXmSSfd6uG6GtDLnZDmWNBqzV037IBm35yoqOXUruEO1bkgANHdy80SdhtJMNuRfV7SVT6whxGhokEAm42sfFWmgbv6J8HRbqjUwX2aZm/Duv7ERwFZpeaYP0uyINp7uETA9aC4rBNOh4Ba8agOTgYn3K9ScG1GcXAjjt+e0eXJY0noxLgiZ70sxFKs9mqIMObEdoWP4FKOJrl7iTxTX6S8I1mPqQLmHHvJAj2JShdbGl5TOc+mET6NU5xdEcy77p5Q2EX6KXxtDxf9zURTLLfSM/s2AH/AGantrH8EvFMXSL+r4H7F33zkAc1R9KjwiWQFmFlUaMgq1gse6mbbcQqi8qaT0yJ0NOGxbXtGm3GByTpkeIJaABPfZcoo1S0gjcbJ86OYzVBBseHvHrSWbHR0fjZdeWPDQQAXG29lTzDpcyl2W6WkmLmT46RdbVXA0+04R5pfxFAF4NJnaMS7TcAbST5pfjGJu0G8Rmr6rdLtThaRogHyIW1JoggCPAC3cFXqPqucGtAEjtE8uMDmpqOKE6Q6SCJP48kPImwa0RHAtkkgSN/AXUGJYNNxBDXbb3IBtxsT70TxsFhDd3A+69+SHMw5mdydXt+FwVMTozNaB7cvJ7PWai47FwcJkxE92k23BlNnRXLSw6juCSeBgmzvndAaTerqaIDm2a5sSAC12kjkRcTyKcMuxres2kQId9YEE+uxnwTEkui1mMa8VqFYMMEA3G0wfYvnnMaZFRwO4JB8ZX0DlToNem2YBMTfmT71wnpCz9oq20nW4EbiQYseOyN8d7YLIgStCpNKwnARthm9oWT/gz4AETaNhAA7hc7eKRcG3tIph87IjULQAfZ8AgZouXA2JpdOhUaoLd7cI+ePFTtpNeQYje0eZPu9aUcv6SidMXj4jdMOX9a+9o8I5FIzUo9HoRU1oly+jfUdwNuBBNo8vepxjyHWBA8Jv8AmEXyjJTadvmUfpZFT+qCh/kzb8x6Kn6a1zQQY8vm3kocVUDfpMY7vG9+X5Jwr9GaBFmAFDH9DmyO0ReeE+0bK/LX0V6i+MXZdppyDBnTIsIg+NtvNEsNSDqjeW58Bx7jIjzPlr0owOgUW0xYF3edht88Uu9IekQw9AsB/XPi43a0fRPrHs71cYOTpAskkkKnTnNBiMZUeLizQf7og+UylsqWvUJJJ5z61AutFUqOczMov0R/r1Dxf9zUQdGuhv8AX6Hi/wC5qLRTLee/1fA/YH716BEI7nr5o4McqHvq1PwQQtVN7IuERC1hTQtSqssjhbALaFkBXZDAR3oxjdD9Bm9x4jceY9yCAKSk4ggjcGR4ocl6VBIPy7Ov4CKjRJsrOPxTKQDWgSTAnwn3Jd6O4/UxpH8XDkeI8jZNeDy9r3Bxv4rnvT0jpJ+lZQwtJzWOe+zY1XO5HHuCsdFcuFVxlsNd23eBcdIJ5yETzrKXV6YpsMA7n8kayTLBQZG7jdx5n8FErdMxN1HRLXyim4RpCDYvINBBaPBM6w9kq541IWhla0zmNeiBVJm4ItzgEQfWfWrbMx6qnzcQdIHC8k8tyUQ6c5BDDiWbsE1B9Zo/i8RN+7wSfkebCrUu0FoMDUZ48lhY2lbYVyjLg29DaZLaj3OkGTIPHj4fkuQdMKZbi6oP1t+J3ue9doyWkykHhggOk6Ttfl4rjPSugWYioCwt7RgGTbuTWBqxbIAC1T0cKHCS9jbgQTDjPEDiBxPCQo4WE4BLFOloqDtA+F1FUdwIhb4X6beNwsY2iZJ4LP2aXAt0Uw2qoTyge8rrGT4QABcz6F07TzP5fiuo5bVhq52Z3kZ08KrGhiwbAFeCHYHFB4kbeEIi09ypApmWiVo4BSEKNyswJHpOo1f0TXSDpY8Ofp3FPS4E+Elq4tiKrnHtGSvpWu9phjgCKktIIsQR/svnjpBguqxFSn9VxHhfY+7yTPx6AZughzVopHrQpoCYR7oIycyw476n3FVAoTB6PROZ4bxqf5eqrRT4b5ozsYX7AffVkMIRPHjsYf7Bv3tVUC1Yb2bjwgLVjQpS1YhQlEehalilK9KhZGGqxQwhcCf4RxUQVrD4st7IJDTY8r8fJZd/RAh0azTRU6s85F/X8F1bJsSCAuMVcDVo1LMkAggxxgT3iQQI523C6R0SzPU0eq/Pa4SuWO/SHMMtUdEwzwrbKiFYOtKINeho1JFwOWZULCt4RBZxNnAEEESCII5g7rkFXo5+hY59Jsime0ybg03kQP8ADdvkOa64N0s9PcFNJlcb0TLjzpus71WPkeazJ6NQVSF/D46HN7UWJ25lseIF/WhvpGy9lagK9No1D6ZA3HwN59atsYPIjs90OA87b+CsMw8tdTP0XtI0naePhefWFUZVTRJo44QtIV7MMIWVHNO7SR+CqlqfTtACfKW/rmTz+BRNuE10XQLxt8ENyyoG1WE7TB7gREpipHqtTeAJF4vvefJByPYXGrK3RmppDQNyfAbndHKuf9poB1MJi0jVyF9hPuSpgnnURcRqMjhxB8JhFMEWhx1idR4W3j1XlBnBerG4zpUdgydmim1sydyebjc+2fKEZY5czZ0qq0gGtaDNmHtOmB3G9uaLZb0txLmw6nDp2DCPeUKq6Rx9cHlyr4ipAJ5KHBYh/VTUHaPCwgcJvvCUK+evo1KsxoNQmHTcEXAPCN/NZbJHGw1SzBtUtLiGvpuLtG0iRpIJ4Ee1ch9INP8AbqxizyHNneC0WPh8UcznNX1XtNJ+ksm7QHCDMtmJ296HekfAmnim79qmw349kDfjH4JnDrTFs6V2hMcFqQpCFiE4KmiYfR2P3phvGp/l6qAwmL0dM/emG8an+Xqq0UzTHf0eH+wb95UVMq5ij+rofYj+eoqhCE+mo8NHKMqRwWjgomaNHLAC2JWIurIarZiyWrYBWQuYinUrMYGXLY8do3nu96MdCsW5jyx8hw3Dt0EwtUtMgwr+VYuHtkm1hfgTt3EfEoE1+NBsUqkdZy/F/NkXo4hJ2X4qI77I/h6096Ts6HkYaNRTF6FtqWEGQrjakoiYtKBPqUGOoipTcxwBa4FpHMEQR8FuwSe5AM76V08PV6o3dEk3DWgixJ5qXZlR2JeBxJY6pRdIdSfpB/sydJvx2EnhCL03Os7jJBHK9xPC8jyCDVsYKtUuAJaS4y1pJJJ/i5xYDuVx+LLXFsy112nvvA872WdXRJKxS6b4LTX1jZ4nleYNillwTr0xdqYwxIkjwcJB8zAMd6Tim8TuIvJUyBw/3Tb+kCpTpOiey2Y53ke5KrkWyPFCerPEyDE7DiPL2qZVas1je6JqjQXOIFzAgxaJ0j2qR+H5+4+uOCKYXBNL+yATPq8eaP4Do8D9PtH2c9kq5jixMXsNdoh3bbw3HeO48UcynOazXw4Ei1pnxniPyV+r0OBEsEHlwj4rGVdGa1OoCDBnd3aEcvYhvJegqhFbv/0NYvOH06IqupmJgg8BwdzhL3SLMDVpElrGtiSQdTj3AW3+Ke6+EY9mlwtykj2JIxOUO11GNYXU3m0mI8+Lfm4VXTpmU7WugfoyKeh7jAYCW8iS5vZI57j19yr+kcdYcLpvU6shzRyOktPjvblCix2Y9TiBRLDAiGssHPGphBMSRIN90byrJT1n6RiiC9wkMBNgBax2sANuATN07EpL1pHN/wDgNc/9J9u4qlUoObuI4/gu4VukbYjS0DgDFvPmg+Y4KliqbwGNFRoOkgbW4eufNb/ztdRj/GckTX6L2TmdLubUP/wR8UsYimWuLSIIJBHeN00+iv8A5mz7Op7gm4uxeRQqn9XR+zH871XLVYP9HS/uf63KItQpPbNx4iItWrgpnCVjq1RZXc1akKcsWDSUshFC2C3hehXZDLfn1rK80LOhUaQ25Tmmqk1xNwYPiPxsfNOmVVtTeK5ZlOI0v0nZ9vMbfh5p26P40gwfn55pPJHyzoYZ+lQ60nu5/FXaFlQw5mIvNv8AdEabCeMKkXMkaeA3+CVM3rVq1dzG4cmm22owNRted48OScKNMRZRZjjWUabnvMAfMALfkB6p8OS5xVq0sQ2m9ga0iRpkk3791ew9HUzjeNyCbmCd1azTF/pJ67RAAgbHSDcknnYbbXQPBZz1VM1ndqYaxttpMHfjE+aFKLl+vQjpK2tFXpe7TpbIk6nkdzja3Hj60qFyv5tmb6zy5x8PDl4IaU7ii4xoSk7ZhxRLo1S1V/BpPtA+KFuTL0Gw+qpUPAAD1kn4K8zqDN4FeRDRgKUO4exM+XjZAqNIByYcvYLLmROrIO4ZllZ0jkPUoMM1WEZCE3RgMHIKtiaYgkhWiqeZ1dNNx7lHwqLbZzbEZYRi61Z9wHHqxzJDS4nuBk+ZWDWeXxu925vYbXM7cFbx+IlwkTEW4yd/GxA80OznHBjAGHtlsl3G5mN++FcbkR/iyPGY+jTd2na6nHkDtAHDz71cy7MWtp1arjpaB9IzcnYDmUvZZkxqGXbcXHYcfMqPpZntPq/0elJA42073I4k2VqFvyipSpCxmGID6r3AQCSRsPYEzeio/vNv2dT3NSdqTj6Jr5m37Kp/pXSgqpCMnZToMmlT/u/6nLxYpsE39UzwP8zluaSBLoRcRT6tY0K4aawaKyQqdWterVzR3LXqyoaKuhZZR7lbw+GL3hrd3GBb3p2ybow1kGNT/rEbeA4LMpUEhj9Ctl/RCvVgwGNPF5jzDd0Y/wDzR5HZr0yeRDhflxTVVwsDeXfO6E1ce+kePzwQv8r+xhYE+CjnHQ/E4YaqjOx9dp1DzI2RPIcYHAE77Hx/PfzXQcizhtVuh8EOsQYMzaIS/wBIOiYwz3VKQik8/R+q7u/snhyWpO42DgnCdMO5a+QP9kapGUpZLipAk7e/4JpoO7O6GhiZcY5R4zANrAB4kC8HmFmkVOCt90xdtp2ha6UZC6pRFKiA3UbnYAcdkNzboIz/AIe6mwTVb2w7iXgfR8NMiE8Fec2ypKnopzbVM+aKgVdxTp6RejZw2J6xginWJeI2D/42/wCr/F3JRqHVwvxItPiOaajKwDRVKf8AoDgYoOqH+NxjwFveCkzBZc+tUbTYJc4wO7mT3Dddjw2VChQbTbs1oA8uPzzQfky/Ghn40fy9FEMvKN5bbwQoDuRbL222280jEfnwPYcWU0KvRGysNRxCXTUlDM7YXUXgbkH3Io5VcQzUCo0SL3ZyB2aODwS3cgRYxeCPWBfuCpZy5rMRqqAuEAlrdyBwJ8fYVv0qxTqGKqUwAQIcJ4ahNvnilWvinOfrntbzvJ4z3HkjY8b0zGWavQYzfpearOrY0MZyj5CWnFSVLkkCBO3LuWulNQjGK0LSbfTQBOfokb+8weVKp/pSiGp09EjP3l/4Kv8APSRF0w+EOEp/qmeB/mK36pMORUGnB0paD2TuAf43Kz+ist2G+oIMo7NJ6FQ01hrdkz1sOyfot9QURw7YPZbvyCz5L9C2Wr2hHq1BsfRHqHIrTqW/VHqCpo1Zr0awgNSfIfFP1GnIhvmffCV8hYBEAcE3Uzt4D4oLjbsbhKoo8MNAgoTmWXBwKONNvWsVW2PiVXktT+xLy0upVYj2ce88E446KuGcLEwQB5Cfx80CxrYe2OYRvA/0fk72RCvHHTRMzupCTkeN7RE3a4tPjwPmITvgq8hc6omMfiAOTT5zunjLTYfPBVRuLuIepOVlioUj2fV7lZZ8FYORPxW4CiprYfiowIO6Q5HTxdB1J9pu13Fr+Dh+HEEhcjq+jrGisaYpTH/UkBhHPV8N120qTgrTa4Z+xH6J9BGYUl7jrqERMEADk0fHijuNo2sijdvnuVTFcfJBnsbxvdC+aEFE8FTg7KAfSCIYT5/9ihRQxklouUwpmvUTFszZFWxOSNnO8FXrG3JWlBiRZQkTiXpEZOOf/dZ/KlY004ekMftz/wC6z3BK5TmN/ihef7MrdQvdSpz+C2aimCt1ScvRLS/eJ+wqfz0Urj59q6N6HqYmu6BqGkTF4uYnktR6Zlxn/9k="/>
          <p:cNvSpPr>
            <a:spLocks noChangeAspect="1" noChangeArrowheads="1"/>
          </p:cNvSpPr>
          <p:nvPr/>
        </p:nvSpPr>
        <p:spPr bwMode="auto">
          <a:xfrm>
            <a:off x="155575" y="-8461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6" name="AutoShape 4" descr="data:image/jpeg;base64,/9j/4AAQSkZJRgABAQAAAQABAAD/2wCEAAkGBhMSEBQUExMVFRQVGBgXFxYWFxUVGBcWFxUXGBUWFxccHCYfFxkjGhgXHy8gIycpLCwsFR4xNTAqNSYrLCkBCQoKDgwOGg8PGiwkHyQsLCwpLCwsLCwsLCwsLCwsLCwsLCwsKSwsLCwsLCwsLCwsLCwsLCwsLCwsLCwsLCwsLP/AABEIALoBDwMBIgACEQEDEQH/xAAcAAACAgMBAQAAAAAAAAAAAAAFBgMEAQIHAAj/xABHEAABAwIEAgYGBgYIBwEAAAABAAIRAyEEBRIxQVEGEyJhcYEHkaGxwfAyUnOz0eEUIyQlQrIzNGJygrTC8RU1Q2ODkqIX/8QAGQEAAgMBAAAAAAAAAAAAAAAAAwQAAQIF/8QAJhEAAgIDAQACAwABBQAAAAAAAAECEQMhMRIEQSIyURMjM2GR0f/aAAwDAQACEQMRAD8AWOlLv3Plo/tVD6tY+KSQnLpY791ZZ41vik1ZZceHlgleIXtKybNV5brEKEMELC2DVlQo0AUtHDlxgDkPGVLhMPrcBz+Quk9FOg7WjrK7bbsnsua4GRJFiDA9Z8FTZBeyToHUrAktIGw1GCZ490TvzEcyD+XejinDDWJAI1RxaQ1vZJm+0+ZTWc4YLbC4G0tMQWkcrhUn5geshxJa6bSNrHzs1wHh3qFAmt6O8OWuOsjhYDffeNpHwQPMPR7ULQaUGTABt4n55pk/SnO6pswDqDj/AHYAMcj2iR4olgMyaajqczDA4G/Zn8II9fJVZZyHH5BWpEh7CCN7WFhx848ihrxC7zSrBwIexryADAE2vueEmfBLXSPoZRqML2N0vJ4bF0AcJgSN+/irshyoFZBV7NspfQqOa4WBgHgfBUVZDy8vQvKFnl5eleUIeXl5ZAUKL2TZNVxNQMpjxcfotHM/hxXTsl9FOFAHXGpVdx7RY2e4Ngx4lQdDcA2hRAi5u483H4fgugZYwuAJK5s88pyqLpHSXx4wjclbF2v6H8DUHZFWk47ObUc4f+rpC5r0y6AV8vdLoqUXGGVW+vS8fwujyPsX0PTpwFQzvAMxNCph6otUaQDyPAjk4GCPBFhlceuxSUU3pHy8Svakw4/obXpO0ubJBLbCASCQI7jFvzCDYnBuYYeC0/BOJp8FmisvLLgsKyUeWWbrC3pi6hocOlI/dWW/+b3pMTj0n/5Xlo+2/mSeRdWzMeGFvTpEmAF4BMbcnpsFJwdeWPcNQm8O0tEcBHrKxKSj0LCDk6QCp5dUJADH9qzeye0TG1r7puyj0V4isAaj20QeBHWO8wCAD5lOXRvL3RqcZLjIGwaODWjYQITvgcK1u+/mf9knLPOTqI2vjxgrkcsr+hOrE0sSwn6r2Fs/4g4x6kndIOh+KwTh+kUi1ps2o3tU3HkHDY9xgr6ZbQEKjmFBtRjqdRjXscILXCQRyWo5ZR/bYJ41J/ifN+QUQcRTJBLQQTpibX42O15suk47OXCQxrmt5DtN9lgDyVQdEqeExbm6n9XUvRN7XOpjjYahaCdx3rOOYGTBFhbjsdiRsCd/Wj+72gbg46Yvvz4iqe3pJjeQLcSfxRfEZ/8Aqhds2O4EQJke3ZC8flzax1Boab7RMn2OBtHMFb4bAmWsfTDWiNJE9qQQCJu09yBKS7fAkYBbrWmkXyAXEweGlz3usOJhxJHwWrSQ1z2l3ajsj+zsLXMmDy7Prhx2QVQ0FrgGMbbgT5xYcEPwmON2G07giZ75VLIyPCNOUvd1LjGkmQYMungJvJ22RfAYjUzS4jUBvM6e6Tu7nGyVaeKeAIc0gDgNMcwQeO8c0aymq6TqJHCx1b8hsPm6PGVgXGgN026MCpS64A6hbSJda3AXP5rl7xdd0zzLeswtW0kNtuCPM2PkuI4inDiEVMyRArwMLWV5WQ8V5eXlCHldyqhqrMHfPq/NUka6NM7eqO4fH2wsZHUWwuGPrIkdMwNLsU+Wpv4p9y6NI8Eo4DC6qMjdul3HvHxRnLsXAF1yYds7GaPpUhoBsqWNHZJ4i/qWrMZZRV8RqBHBElwRjjadlDMKkOA0y125IsNpB8d/JKfSDoxSxbCQNFRrjFogn6XunzTXnGM6vSSJk6T6gduOyEUMXLiZBBm2xMfRJ5WsfAFM4sipK9iuSDUnRxLNMsfQqFjxBBI8YMSO5UYXYOnWTtq4Z1UQH0GkkkGeruXRbhHtXI6jYTUXYE0AW7G3WAFsw3Wixr6Tu/d2Wjbs1j/9hKJCaelH9Sy0f9vEfeMSyArZmPDfCg6xEbxfa9kXwpmvSJGn6LajDYgsbAv9UwPb3Idl79NVjuAcJ8Nj7JTFjMypHS6nR19q5iD3gRvz4oGRu6/4GMWnZ0zJavZAHdJ8Rsj1F5akfIqjqYa4nUx4kOjY8Wnv96bcNiQQufH+HWcRiw9eyixLVUw9S4hXyAQjLaoUcfMrA2d5aKtK+47TTvDhsfndc5z2hUaA6o4OsdWmZLtoaL/JXW6NPsAHkEt57lDYfMwRMgXkX3+d1FLzsqS9qvtCblmEIYamlrG2kGOG/AcUHbXc6oTWJLhUApwexoiSQB3jbuV7OcQ8Maz6AF3XmJ4HvFwlanSrh2thD9PaIG7ZF7HulExxT2D2P+W4puI6ykHhwAs5s32tP1h8Ev1sq0v7TtbRtqYHECeDhB24lMPROk2pT6230bxblI5hL+PY41QATDnOkB3eYO+0jbkUL8lKomm1WytSa4VexLmcJcQRfnPHeEz5VVbPa0hzobq2IJ3keaD5XTcXOaBs2Qwbgju2nijuEwMwagh4AGrZpmLi+08DYHxTEdLYvLbGmlTaaBoud2nggOiL+y64T0pyp+HxL2PBB3BMiQZ2n5uu016z3uaWSeqGwI7Q98+a5h6Q87GIqgwZZLRJ8JHMbBEhL07BSVCYAvBeWwailGCFhbOCxwUIbMZMXj4d/emXo+7U4XsDDeFhA2G3H1paZZNHRESW+PxKDn/QZ+L/ALiOqZLVAAnaIPhF0do4INNrj177hLmABtZMOCxRaADfy+C5sH/Tp5E+ovFghRModq225nu2AUrcSCJAWlTFSIARNCy9C/0vP7MXSey8EERNw4ce48eMJAbmVQHUyXDgRaeB7J2ItI7weK6Nn9Auwzmi5Jb7xM90Sk/BU6dB7ZDtQmRANttyZsh2rqr/AIRrYYyfEtr09DrPcHtcPCx9vHmuTdJcldQrOBgjUdjMTcA98LoNVrG4mkach7iSJ1hukuOqLbiJg3Sp0/x1J9T9XVdUIJ1baG8NIjjO5T2CxHKqYoFy2pHtKMlb0fpBNAhn6Sf1LLfs8R96xLiYekjv2PLrR+rxH3rEvNCtmY8NgUUybHlhgiRv4Hn88kLlX8sohzmzEbm8RG3tlDmk4hYumO/Q/NOtdUp1HQ0yHN4z/C4XgEcxw3TawOpug3HA8x88FyRmJOHxAqA2JvH1Sd48l1DK86DmN1AOG97+pI5I07Opgn6VfwbMBBhES4BpPBAaeMb/AAtPLdW8PWLomfA+CpSRmcG9sJ4c2+HuXquHDgZUVKoDwU7XypYKSaZyjp9kj6VUPaP1T4aY4O7Vz3fig2CyoiXtJgm9jtMfiuy5ll7atNzHiQVzOlhHYetUoP2bcO+s07EeXAcQVXpxWgipkbK/UtLQ7Vqs60b8uVrepVP+HGpVa9odp7Tj3GYjTyIJ25rXF1XS5wEtgct5tfzKL4TEsptHC5J8RbntGn1BWp/YKUAbhKFTr+zGpro43bIkdx4+JKb6+KHZaQO1vG/9oixnzj2Jcxmbt1gUyG/WcSRfffzVvL8b1rms7Dwd3CSQeIa7j3iNlc5ypgoxVk9THNp0ahnS4jsHiIBi3KRzsuQ5nijUque4y4m55lP/AE66ulRFMgE8HbEHcHkeO3Nc1Lkz8eNRBZXcjxKysSvApgEeIXoWJRvLMkLmda4wBs2JJ/LxWZSUVbLSsFU6Y0kuPgLyU09D22nlPtJSxjWnUbzfgm7oayKYPP8ANA+Q/wABr4y/1B9y2psjtJ8oDl7AI5/NkfoAkb/PBc6J05aLTXAbob0lxtWlTa6iWgz2tQmR8CsZzmfVUnwe1pOm43jcDigNHpI11ACpVbOm8gEj2rbT+gWl+TJ29JKdaLllVo+kCId4sIiO8XsgudYoTTqFml1RpJOwIJLCTw23/wAJVejgaTnio06tJs6SLEm1rR3I5m+T9dSY4H6IggcpJ1cuN/JVCVSr/sFkrqJMjy579L3zJadIsRpdHai95tCQPSJhAMQS3Tp2JAgzaQ6+/Kw4LrWV0w2i24HVtgE77SfUVyn0gZ0yvUBjtAESNiZuCIkRcerfdPYTnZHbEohT4ZsuHn7io1cypmqs0eP8pTRgM9JG/smXfZ1/vmpfR7pGYwuXfZVj66w/BL5KtmY8NvBb1XXIB2t7Px96iDuK9Ko0G30hUoBzfpNGlw5iSR7EV6MZlDercbsMDw4H3hLGExrqZtsdwjRAJFWnfmBygfn6krkjry+fQziyeXaOnZVjJHzyCKsrzbgufZPmpa4CbGCDPA8U44LFB0EJJqjqdVjBQq+1WhU+d0JovvwV0Yz+Fomy0mDlEvNcOaWuluVa2iq0S6nw4lvEfFD+lFFzKjKzgXBgi09mTuimVZ42pSAebxEniO/kVVp9MOPnYsYdrdHfIG3M6Y9ZWKmWtL7zIbE8JIufGyJVqdNrp1CGkkX8oPmVToMa+YeDG4mx7JCypfwqSQt5k4OeGMJBc7S603/hPu5fSTV0Lym8km+4Ny128bxHEctkAxjWtJ06Z2Mi4I2sbxLY8+5HuglQh7wZIqHU0HYX27iCL/mt/QvIE+lrAaWsdAufMWO3z61ylze9fQXpByttfBPdB1UxNvjzHcuA1W3KewO4ikyIleC2Kw4I5kyN07ZPR6ynoaPo3dA53g+Hx8ISG7p+yel1WHH1nAEk98xPO3wS/wAj9QuLoMzHKGtb1be08ySe4C0XvxlFOiFOaYRGnl8nW6C4ARw229/d4LQtNP6Aa03sZiwJJPJJuTcaY3jqLsbMBRDwOCtvxPVDgRzCUMLmNVzoBAA3gXtF99rokymXmSSfd6uG6GtDLnZDmWNBqzV037IBm35yoqOXUruEO1bkgANHdy80SdhtJMNuRfV7SVT6whxGhokEAm42sfFWmgbv6J8HRbqjUwX2aZm/Duv7ERwFZpeaYP0uyINp7uETA9aC4rBNOh4Ba8agOTgYn3K9ScG1GcXAjjt+e0eXJY0noxLgiZ70sxFKs9mqIMObEdoWP4FKOJrl7iTxTX6S8I1mPqQLmHHvJAj2JShdbGl5TOc+mET6NU5xdEcy77p5Q2EX6KXxtDxf9zURTLLfSM/s2AH/AGantrH8EvFMXSL+r4H7F33zkAc1R9KjwiWQFmFlUaMgq1gse6mbbcQqi8qaT0yJ0NOGxbXtGm3GByTpkeIJaABPfZcoo1S0gjcbJ86OYzVBBseHvHrSWbHR0fjZdeWPDQQAXG29lTzDpcyl2W6WkmLmT46RdbVXA0+04R5pfxFAF4NJnaMS7TcAbST5pfjGJu0G8Rmr6rdLtThaRogHyIW1JoggCPAC3cFXqPqucGtAEjtE8uMDmpqOKE6Q6SCJP48kPImwa0RHAtkkgSN/AXUGJYNNxBDXbb3IBtxsT70TxsFhDd3A+69+SHMw5mdydXt+FwVMTozNaB7cvJ7PWai47FwcJkxE92k23BlNnRXLSw6juCSeBgmzvndAaTerqaIDm2a5sSAC12kjkRcTyKcMuxres2kQId9YEE+uxnwTEkui1mMa8VqFYMMEA3G0wfYvnnMaZFRwO4JB8ZX0DlToNem2YBMTfmT71wnpCz9oq20nW4EbiQYseOyN8d7YLIgStCpNKwnARthm9oWT/gz4AETaNhAA7hc7eKRcG3tIph87IjULQAfZ8AgZouXA2JpdOhUaoLd7cI+ePFTtpNeQYje0eZPu9aUcv6SidMXj4jdMOX9a+9o8I5FIzUo9HoRU1oly+jfUdwNuBBNo8vepxjyHWBA8Jv8AmEXyjJTadvmUfpZFT+qCh/kzb8x6Kn6a1zQQY8vm3kocVUDfpMY7vG9+X5Jwr9GaBFmAFDH9DmyO0ReeE+0bK/LX0V6i+MXZdppyDBnTIsIg+NtvNEsNSDqjeW58Bx7jIjzPlr0owOgUW0xYF3edht88Uu9IekQw9AsB/XPi43a0fRPrHs71cYOTpAskkkKnTnNBiMZUeLizQf7og+UylsqWvUJJJ5z61AutFUqOczMov0R/r1Dxf9zUQdGuhv8AX6Hi/wC5qLRTLee/1fA/YH716BEI7nr5o4McqHvq1PwQQtVN7IuERC1hTQtSqssjhbALaFkBXZDAR3oxjdD9Bm9x4jceY9yCAKSk4ggjcGR4ocl6VBIPy7Ov4CKjRJsrOPxTKQDWgSTAnwn3Jd6O4/UxpH8XDkeI8jZNeDy9r3Bxv4rnvT0jpJ+lZQwtJzWOe+zY1XO5HHuCsdFcuFVxlsNd23eBcdIJ5yETzrKXV6YpsMA7n8kayTLBQZG7jdx5n8FErdMxN1HRLXyim4RpCDYvINBBaPBM6w9kq541IWhla0zmNeiBVJm4ItzgEQfWfWrbMx6qnzcQdIHC8k8tyUQ6c5BDDiWbsE1B9Zo/i8RN+7wSfkebCrUu0FoMDUZ48lhY2lbYVyjLg29DaZLaj3OkGTIPHj4fkuQdMKZbi6oP1t+J3ue9doyWkykHhggOk6Ttfl4rjPSugWYioCwt7RgGTbuTWBqxbIAC1T0cKHCS9jbgQTDjPEDiBxPCQo4WE4BLFOloqDtA+F1FUdwIhb4X6beNwsY2iZJ4LP2aXAt0Uw2qoTyge8rrGT4QABcz6F07TzP5fiuo5bVhq52Z3kZ08KrGhiwbAFeCHYHFB4kbeEIi09ypApmWiVo4BSEKNyswJHpOo1f0TXSDpY8Ofp3FPS4E+Elq4tiKrnHtGSvpWu9phjgCKktIIsQR/svnjpBguqxFSn9VxHhfY+7yTPx6AZughzVopHrQpoCYR7oIycyw476n3FVAoTB6PROZ4bxqf5eqrRT4b5ozsYX7AffVkMIRPHjsYf7Bv3tVUC1Yb2bjwgLVjQpS1YhQlEehalilK9KhZGGqxQwhcCf4RxUQVrD4st7IJDTY8r8fJZd/RAh0azTRU6s85F/X8F1bJsSCAuMVcDVo1LMkAggxxgT3iQQI523C6R0SzPU0eq/Pa4SuWO/SHMMtUdEwzwrbKiFYOtKINeho1JFwOWZULCt4RBZxNnAEEESCII5g7rkFXo5+hY59Jsime0ybg03kQP8ADdvkOa64N0s9PcFNJlcb0TLjzpus71WPkeazJ6NQVSF/D46HN7UWJ25lseIF/WhvpGy9lagK9No1D6ZA3HwN59atsYPIjs90OA87b+CsMw8tdTP0XtI0naePhefWFUZVTRJo44QtIV7MMIWVHNO7SR+CqlqfTtACfKW/rmTz+BRNuE10XQLxt8ENyyoG1WE7TB7gREpipHqtTeAJF4vvefJByPYXGrK3RmppDQNyfAbndHKuf9poB1MJi0jVyF9hPuSpgnnURcRqMjhxB8JhFMEWhx1idR4W3j1XlBnBerG4zpUdgydmim1sydyebjc+2fKEZY5czZ0qq0gGtaDNmHtOmB3G9uaLZb0txLmw6nDp2DCPeUKq6Rx9cHlyr4ipAJ5KHBYh/VTUHaPCwgcJvvCUK+evo1KsxoNQmHTcEXAPCN/NZbJHGw1SzBtUtLiGvpuLtG0iRpIJ4Ee1ch9INP8AbqxizyHNneC0WPh8UcznNX1XtNJ+ksm7QHCDMtmJ296HekfAmnim79qmw349kDfjH4JnDrTFs6V2hMcFqQpCFiE4KmiYfR2P3phvGp/l6qAwmL0dM/emG8an+Xqq0UzTHf0eH+wb95UVMq5ij+rofYj+eoqhCE+mo8NHKMqRwWjgomaNHLAC2JWIurIarZiyWrYBWQuYinUrMYGXLY8do3nu96MdCsW5jyx8hw3Dt0EwtUtMgwr+VYuHtkm1hfgTt3EfEoE1+NBsUqkdZy/F/NkXo4hJ2X4qI77I/h6096Ts6HkYaNRTF6FtqWEGQrjakoiYtKBPqUGOoipTcxwBa4FpHMEQR8FuwSe5AM76V08PV6o3dEk3DWgixJ5qXZlR2JeBxJY6pRdIdSfpB/sydJvx2EnhCL03Os7jJBHK9xPC8jyCDVsYKtUuAJaS4y1pJJJ/i5xYDuVx+LLXFsy112nvvA872WdXRJKxS6b4LTX1jZ4nleYNillwTr0xdqYwxIkjwcJB8zAMd6Tim8TuIvJUyBw/3Tb+kCpTpOiey2Y53ke5KrkWyPFCerPEyDE7DiPL2qZVas1je6JqjQXOIFzAgxaJ0j2qR+H5+4+uOCKYXBNL+yATPq8eaP4Do8D9PtH2c9kq5jixMXsNdoh3bbw3HeO48UcynOazXw4Ei1pnxniPyV+r0OBEsEHlwj4rGVdGa1OoCDBnd3aEcvYhvJegqhFbv/0NYvOH06IqupmJgg8BwdzhL3SLMDVpElrGtiSQdTj3AW3+Ke6+EY9mlwtykj2JIxOUO11GNYXU3m0mI8+Lfm4VXTpmU7WugfoyKeh7jAYCW8iS5vZI57j19yr+kcdYcLpvU6shzRyOktPjvblCix2Y9TiBRLDAiGssHPGphBMSRIN90byrJT1n6RiiC9wkMBNgBax2sANuATN07EpL1pHN/wDgNc/9J9u4qlUoObuI4/gu4VukbYjS0DgDFvPmg+Y4KliqbwGNFRoOkgbW4eufNb/ztdRj/GckTX6L2TmdLubUP/wR8UsYimWuLSIIJBHeN00+iv8A5mz7Op7gm4uxeRQqn9XR+zH871XLVYP9HS/uf63KItQpPbNx4iItWrgpnCVjq1RZXc1akKcsWDSUshFC2C3hehXZDLfn1rK80LOhUaQ25Tmmqk1xNwYPiPxsfNOmVVtTeK5ZlOI0v0nZ9vMbfh5p26P40gwfn55pPJHyzoYZ+lQ60nu5/FXaFlQw5mIvNv8AdEabCeMKkXMkaeA3+CVM3rVq1dzG4cmm22owNRted48OScKNMRZRZjjWUabnvMAfMALfkB6p8OS5xVq0sQ2m9ga0iRpkk3791ew9HUzjeNyCbmCd1azTF/pJ67RAAgbHSDcknnYbbXQPBZz1VM1ndqYaxttpMHfjE+aFKLl+vQjpK2tFXpe7TpbIk6nkdzja3Hj60qFyv5tmb6zy5x8PDl4IaU7ii4xoSk7ZhxRLo1S1V/BpPtA+KFuTL0Gw+qpUPAAD1kn4K8zqDN4FeRDRgKUO4exM+XjZAqNIByYcvYLLmROrIO4ZllZ0jkPUoMM1WEZCE3RgMHIKtiaYgkhWiqeZ1dNNx7lHwqLbZzbEZYRi61Z9wHHqxzJDS4nuBk+ZWDWeXxu925vYbXM7cFbx+IlwkTEW4yd/GxA80OznHBjAGHtlsl3G5mN++FcbkR/iyPGY+jTd2na6nHkDtAHDz71cy7MWtp1arjpaB9IzcnYDmUvZZkxqGXbcXHYcfMqPpZntPq/0elJA42073I4k2VqFvyipSpCxmGID6r3AQCSRsPYEzeio/vNv2dT3NSdqTj6Jr5m37Kp/pXSgqpCMnZToMmlT/u/6nLxYpsE39UzwP8zluaSBLoRcRT6tY0K4aawaKyQqdWterVzR3LXqyoaKuhZZR7lbw+GL3hrd3GBb3p2ybow1kGNT/rEbeA4LMpUEhj9Ctl/RCvVgwGNPF5jzDd0Y/wDzR5HZr0yeRDhflxTVVwsDeXfO6E1ce+kePzwQv8r+xhYE+CjnHQ/E4YaqjOx9dp1DzI2RPIcYHAE77Hx/PfzXQcizhtVuh8EOsQYMzaIS/wBIOiYwz3VKQik8/R+q7u/snhyWpO42DgnCdMO5a+QP9kapGUpZLipAk7e/4JpoO7O6GhiZcY5R4zANrAB4kC8HmFmkVOCt90xdtp2ha6UZC6pRFKiA3UbnYAcdkNzboIz/AIe6mwTVb2w7iXgfR8NMiE8Fec2ypKnopzbVM+aKgVdxTp6RejZw2J6xginWJeI2D/42/wCr/F3JRqHVwvxItPiOaajKwDRVKf8AoDgYoOqH+NxjwFveCkzBZc+tUbTYJc4wO7mT3Dddjw2VChQbTbs1oA8uPzzQfky/Ghn40fy9FEMvKN5bbwQoDuRbL222280jEfnwPYcWU0KvRGysNRxCXTUlDM7YXUXgbkH3Io5VcQzUCo0SL3ZyB2aODwS3cgRYxeCPWBfuCpZy5rMRqqAuEAlrdyBwJ8fYVv0qxTqGKqUwAQIcJ4ahNvnilWvinOfrntbzvJ4z3HkjY8b0zGWavQYzfpearOrY0MZyj5CWnFSVLkkCBO3LuWulNQjGK0LSbfTQBOfokb+8weVKp/pSiGp09EjP3l/4Kv8APSRF0w+EOEp/qmeB/mK36pMORUGnB0paD2TuAf43Kz+ist2G+oIMo7NJ6FQ01hrdkz1sOyfot9QURw7YPZbvyCz5L9C2Wr2hHq1BsfRHqHIrTqW/VHqCpo1Zr0awgNSfIfFP1GnIhvmffCV8hYBEAcE3Uzt4D4oLjbsbhKoo8MNAgoTmWXBwKONNvWsVW2PiVXktT+xLy0upVYj2ce88E446KuGcLEwQB5Cfx80CxrYe2OYRvA/0fk72RCvHHTRMzupCTkeN7RE3a4tPjwPmITvgq8hc6omMfiAOTT5zunjLTYfPBVRuLuIepOVlioUj2fV7lZZ8FYORPxW4CiprYfiowIO6Q5HTxdB1J9pu13Fr+Dh+HEEhcjq+jrGisaYpTH/UkBhHPV8N120qTgrTa4Z+xH6J9BGYUl7jrqERMEADk0fHijuNo2sijdvnuVTFcfJBnsbxvdC+aEFE8FTg7KAfSCIYT5/9ihRQxklouUwpmvUTFszZFWxOSNnO8FXrG3JWlBiRZQkTiXpEZOOf/dZ/KlY004ekMftz/wC6z3BK5TmN/ihef7MrdQvdSpz+C2aimCt1ScvRLS/eJ+wqfz0Urj59q6N6HqYmu6BqGkTF4uYnktR6Zlxn/9k="/>
          <p:cNvSpPr>
            <a:spLocks noChangeAspect="1" noChangeArrowheads="1"/>
          </p:cNvSpPr>
          <p:nvPr/>
        </p:nvSpPr>
        <p:spPr bwMode="auto">
          <a:xfrm>
            <a:off x="155575" y="-8461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8" name="AutoShape 6" descr="data:image/jpeg;base64,/9j/4AAQSkZJRgABAQAAAQABAAD/2wCEAAkGBhMSEBQUExMVFRQVGBgXFxYWFxUVGBcWFxUXGBUWFxccHCYfFxkjGhgXHy8gIycpLCwsFR4xNTAqNSYrLCkBCQoKDgwOGg8PGiwkHyQsLCwpLCwsLCwsLCwsLCwsLCwsLCwsKSwsLCwsLCwsLCwsLCwsLCwsLCwsLCwsLCwsLP/AABEIALoBDwMBIgACEQEDEQH/xAAcAAACAgMBAQAAAAAAAAAAAAAFBgMEAQIHAAj/xABHEAABAwIEAgYGBgYIBwEAAAABAAIRAyEEBRIxQVEGEyJhcYEHkaGxwfAyUnOz0eEUIyQlQrIzNGJygrTC8RU1Q2ODkqIX/8QAGQEAAgMBAAAAAAAAAAAAAAAAAwQAAQIF/8QAJhEAAgIDAQACAwABBQAAAAAAAAECEQMhMRIEQSIyURMjM2GR0f/aAAwDAQACEQMRAD8AWOlLv3Plo/tVD6tY+KSQnLpY791ZZ41vik1ZZceHlgleIXtKybNV5brEKEMELC2DVlQo0AUtHDlxgDkPGVLhMPrcBz+Quk9FOg7WjrK7bbsnsua4GRJFiDA9Z8FTZBeyToHUrAktIGw1GCZ490TvzEcyD+XejinDDWJAI1RxaQ1vZJm+0+ZTWc4YLbC4G0tMQWkcrhUn5geshxJa6bSNrHzs1wHh3qFAmt6O8OWuOsjhYDffeNpHwQPMPR7ULQaUGTABt4n55pk/SnO6pswDqDj/AHYAMcj2iR4olgMyaajqczDA4G/Zn8II9fJVZZyHH5BWpEh7CCN7WFhx848ihrxC7zSrBwIexryADAE2vueEmfBLXSPoZRqML2N0vJ4bF0AcJgSN+/irshyoFZBV7NspfQqOa4WBgHgfBUVZDy8vQvKFnl5eleUIeXl5ZAUKL2TZNVxNQMpjxcfotHM/hxXTsl9FOFAHXGpVdx7RY2e4Ngx4lQdDcA2hRAi5u483H4fgugZYwuAJK5s88pyqLpHSXx4wjclbF2v6H8DUHZFWk47ObUc4f+rpC5r0y6AV8vdLoqUXGGVW+vS8fwujyPsX0PTpwFQzvAMxNCph6otUaQDyPAjk4GCPBFhlceuxSUU3pHy8Svakw4/obXpO0ubJBLbCASCQI7jFvzCDYnBuYYeC0/BOJp8FmisvLLgsKyUeWWbrC3pi6hocOlI/dWW/+b3pMTj0n/5Xlo+2/mSeRdWzMeGFvTpEmAF4BMbcnpsFJwdeWPcNQm8O0tEcBHrKxKSj0LCDk6QCp5dUJADH9qzeye0TG1r7puyj0V4isAaj20QeBHWO8wCAD5lOXRvL3RqcZLjIGwaODWjYQITvgcK1u+/mf9knLPOTqI2vjxgrkcsr+hOrE0sSwn6r2Fs/4g4x6kndIOh+KwTh+kUi1ps2o3tU3HkHDY9xgr6ZbQEKjmFBtRjqdRjXscILXCQRyWo5ZR/bYJ41J/ifN+QUQcRTJBLQQTpibX42O15suk47OXCQxrmt5DtN9lgDyVQdEqeExbm6n9XUvRN7XOpjjYahaCdx3rOOYGTBFhbjsdiRsCd/Wj+72gbg46Yvvz4iqe3pJjeQLcSfxRfEZ/8Aqhds2O4EQJke3ZC8flzax1Boab7RMn2OBtHMFb4bAmWsfTDWiNJE9qQQCJu09yBKS7fAkYBbrWmkXyAXEweGlz3usOJhxJHwWrSQ1z2l3ajsj+zsLXMmDy7Prhx2QVQ0FrgGMbbgT5xYcEPwmON2G07giZ75VLIyPCNOUvd1LjGkmQYMungJvJ22RfAYjUzS4jUBvM6e6Tu7nGyVaeKeAIc0gDgNMcwQeO8c0aymq6TqJHCx1b8hsPm6PGVgXGgN026MCpS64A6hbSJda3AXP5rl7xdd0zzLeswtW0kNtuCPM2PkuI4inDiEVMyRArwMLWV5WQ8V5eXlCHldyqhqrMHfPq/NUka6NM7eqO4fH2wsZHUWwuGPrIkdMwNLsU+Wpv4p9y6NI8Eo4DC6qMjdul3HvHxRnLsXAF1yYds7GaPpUhoBsqWNHZJ4i/qWrMZZRV8RqBHBElwRjjadlDMKkOA0y125IsNpB8d/JKfSDoxSxbCQNFRrjFogn6XunzTXnGM6vSSJk6T6gduOyEUMXLiZBBm2xMfRJ5WsfAFM4sipK9iuSDUnRxLNMsfQqFjxBBI8YMSO5UYXYOnWTtq4Z1UQH0GkkkGeruXRbhHtXI6jYTUXYE0AW7G3WAFsw3Wixr6Tu/d2Wjbs1j/9hKJCaelH9Sy0f9vEfeMSyArZmPDfCg6xEbxfa9kXwpmvSJGn6LajDYgsbAv9UwPb3Idl79NVjuAcJ8Nj7JTFjMypHS6nR19q5iD3gRvz4oGRu6/4GMWnZ0zJavZAHdJ8Rsj1F5akfIqjqYa4nUx4kOjY8Wnv96bcNiQQufH+HWcRiw9eyixLVUw9S4hXyAQjLaoUcfMrA2d5aKtK+47TTvDhsfndc5z2hUaA6o4OsdWmZLtoaL/JXW6NPsAHkEt57lDYfMwRMgXkX3+d1FLzsqS9qvtCblmEIYamlrG2kGOG/AcUHbXc6oTWJLhUApwexoiSQB3jbuV7OcQ8Maz6AF3XmJ4HvFwlanSrh2thD9PaIG7ZF7HulExxT2D2P+W4puI6ykHhwAs5s32tP1h8Ev1sq0v7TtbRtqYHECeDhB24lMPROk2pT6230bxblI5hL+PY41QATDnOkB3eYO+0jbkUL8lKomm1WytSa4VexLmcJcQRfnPHeEz5VVbPa0hzobq2IJ3keaD5XTcXOaBs2Qwbgju2nijuEwMwagh4AGrZpmLi+08DYHxTEdLYvLbGmlTaaBoud2nggOiL+y64T0pyp+HxL2PBB3BMiQZ2n5uu016z3uaWSeqGwI7Q98+a5h6Q87GIqgwZZLRJ8JHMbBEhL07BSVCYAvBeWwailGCFhbOCxwUIbMZMXj4d/emXo+7U4XsDDeFhA2G3H1paZZNHRESW+PxKDn/QZ+L/ALiOqZLVAAnaIPhF0do4INNrj177hLmABtZMOCxRaADfy+C5sH/Tp5E+ovFghRModq225nu2AUrcSCJAWlTFSIARNCy9C/0vP7MXSey8EERNw4ce48eMJAbmVQHUyXDgRaeB7J2ItI7weK6Nn9Auwzmi5Jb7xM90Sk/BU6dB7ZDtQmRANttyZsh2rqr/AIRrYYyfEtr09DrPcHtcPCx9vHmuTdJcldQrOBgjUdjMTcA98LoNVrG4mkach7iSJ1hukuOqLbiJg3Sp0/x1J9T9XVdUIJ1baG8NIjjO5T2CxHKqYoFy2pHtKMlb0fpBNAhn6Sf1LLfs8R96xLiYekjv2PLrR+rxH3rEvNCtmY8NgUUybHlhgiRv4Hn88kLlX8sohzmzEbm8RG3tlDmk4hYumO/Q/NOtdUp1HQ0yHN4z/C4XgEcxw3TawOpug3HA8x88FyRmJOHxAqA2JvH1Sd48l1DK86DmN1AOG97+pI5I07Opgn6VfwbMBBhES4BpPBAaeMb/AAtPLdW8PWLomfA+CpSRmcG9sJ4c2+HuXquHDgZUVKoDwU7XypYKSaZyjp9kj6VUPaP1T4aY4O7Vz3fig2CyoiXtJgm9jtMfiuy5ll7atNzHiQVzOlhHYetUoP2bcO+s07EeXAcQVXpxWgipkbK/UtLQ7Vqs60b8uVrepVP+HGpVa9odp7Tj3GYjTyIJ25rXF1XS5wEtgct5tfzKL4TEsptHC5J8RbntGn1BWp/YKUAbhKFTr+zGpro43bIkdx4+JKb6+KHZaQO1vG/9oixnzj2Jcxmbt1gUyG/WcSRfffzVvL8b1rms7Dwd3CSQeIa7j3iNlc5ypgoxVk9THNp0ahnS4jsHiIBi3KRzsuQ5nijUque4y4m55lP/AE66ulRFMgE8HbEHcHkeO3Nc1Lkz8eNRBZXcjxKysSvApgEeIXoWJRvLMkLmda4wBs2JJ/LxWZSUVbLSsFU6Y0kuPgLyU09D22nlPtJSxjWnUbzfgm7oayKYPP8ANA+Q/wABr4y/1B9y2psjtJ8oDl7AI5/NkfoAkb/PBc6J05aLTXAbob0lxtWlTa6iWgz2tQmR8CsZzmfVUnwe1pOm43jcDigNHpI11ACpVbOm8gEj2rbT+gWl+TJ29JKdaLllVo+kCId4sIiO8XsgudYoTTqFml1RpJOwIJLCTw23/wAJVejgaTnio06tJs6SLEm1rR3I5m+T9dSY4H6IggcpJ1cuN/JVCVSr/sFkrqJMjy579L3zJadIsRpdHai95tCQPSJhAMQS3Tp2JAgzaQ6+/Kw4LrWV0w2i24HVtgE77SfUVyn0gZ0yvUBjtAESNiZuCIkRcerfdPYTnZHbEohT4ZsuHn7io1cypmqs0eP8pTRgM9JG/smXfZ1/vmpfR7pGYwuXfZVj66w/BL5KtmY8NvBb1XXIB2t7Px96iDuK9Ko0G30hUoBzfpNGlw5iSR7EV6MZlDercbsMDw4H3hLGExrqZtsdwjRAJFWnfmBygfn6krkjry+fQziyeXaOnZVjJHzyCKsrzbgufZPmpa4CbGCDPA8U44LFB0EJJqjqdVjBQq+1WhU+d0JovvwV0Yz+Fomy0mDlEvNcOaWuluVa2iq0S6nw4lvEfFD+lFFzKjKzgXBgi09mTuimVZ42pSAebxEniO/kVVp9MOPnYsYdrdHfIG3M6Y9ZWKmWtL7zIbE8JIufGyJVqdNrp1CGkkX8oPmVToMa+YeDG4mx7JCypfwqSQt5k4OeGMJBc7S603/hPu5fSTV0Lym8km+4Ny128bxHEctkAxjWtJ06Z2Mi4I2sbxLY8+5HuglQh7wZIqHU0HYX27iCL/mt/QvIE+lrAaWsdAufMWO3z61ylze9fQXpByttfBPdB1UxNvjzHcuA1W3KewO4ikyIleC2Kw4I5kyN07ZPR6ynoaPo3dA53g+Hx8ISG7p+yel1WHH1nAEk98xPO3wS/wAj9QuLoMzHKGtb1be08ySe4C0XvxlFOiFOaYRGnl8nW6C4ARw229/d4LQtNP6Aa03sZiwJJPJJuTcaY3jqLsbMBRDwOCtvxPVDgRzCUMLmNVzoBAA3gXtF99rokymXmSSfd6uG6GtDLnZDmWNBqzV037IBm35yoqOXUruEO1bkgANHdy80SdhtJMNuRfV7SVT6whxGhokEAm42sfFWmgbv6J8HRbqjUwX2aZm/Duv7ERwFZpeaYP0uyINp7uETA9aC4rBNOh4Ba8agOTgYn3K9ScG1GcXAjjt+e0eXJY0noxLgiZ70sxFKs9mqIMObEdoWP4FKOJrl7iTxTX6S8I1mPqQLmHHvJAj2JShdbGl5TOc+mET6NU5xdEcy77p5Q2EX6KXxtDxf9zURTLLfSM/s2AH/AGantrH8EvFMXSL+r4H7F33zkAc1R9KjwiWQFmFlUaMgq1gse6mbbcQqi8qaT0yJ0NOGxbXtGm3GByTpkeIJaABPfZcoo1S0gjcbJ86OYzVBBseHvHrSWbHR0fjZdeWPDQQAXG29lTzDpcyl2W6WkmLmT46RdbVXA0+04R5pfxFAF4NJnaMS7TcAbST5pfjGJu0G8Rmr6rdLtThaRogHyIW1JoggCPAC3cFXqPqucGtAEjtE8uMDmpqOKE6Q6SCJP48kPImwa0RHAtkkgSN/AXUGJYNNxBDXbb3IBtxsT70TxsFhDd3A+69+SHMw5mdydXt+FwVMTozNaB7cvJ7PWai47FwcJkxE92k23BlNnRXLSw6juCSeBgmzvndAaTerqaIDm2a5sSAC12kjkRcTyKcMuxres2kQId9YEE+uxnwTEkui1mMa8VqFYMMEA3G0wfYvnnMaZFRwO4JB8ZX0DlToNem2YBMTfmT71wnpCz9oq20nW4EbiQYseOyN8d7YLIgStCpNKwnARthm9oWT/gz4AETaNhAA7hc7eKRcG3tIph87IjULQAfZ8AgZouXA2JpdOhUaoLd7cI+ePFTtpNeQYje0eZPu9aUcv6SidMXj4jdMOX9a+9o8I5FIzUo9HoRU1oly+jfUdwNuBBNo8vepxjyHWBA8Jv8AmEXyjJTadvmUfpZFT+qCh/kzb8x6Kn6a1zQQY8vm3kocVUDfpMY7vG9+X5Jwr9GaBFmAFDH9DmyO0ReeE+0bK/LX0V6i+MXZdppyDBnTIsIg+NtvNEsNSDqjeW58Bx7jIjzPlr0owOgUW0xYF3edht88Uu9IekQw9AsB/XPi43a0fRPrHs71cYOTpAskkkKnTnNBiMZUeLizQf7og+UylsqWvUJJJ5z61AutFUqOczMov0R/r1Dxf9zUQdGuhv8AX6Hi/wC5qLRTLee/1fA/YH716BEI7nr5o4McqHvq1PwQQtVN7IuERC1hTQtSqssjhbALaFkBXZDAR3oxjdD9Bm9x4jceY9yCAKSk4ggjcGR4ocl6VBIPy7Ov4CKjRJsrOPxTKQDWgSTAnwn3Jd6O4/UxpH8XDkeI8jZNeDy9r3Bxv4rnvT0jpJ+lZQwtJzWOe+zY1XO5HHuCsdFcuFVxlsNd23eBcdIJ5yETzrKXV6YpsMA7n8kayTLBQZG7jdx5n8FErdMxN1HRLXyim4RpCDYvINBBaPBM6w9kq541IWhla0zmNeiBVJm4ItzgEQfWfWrbMx6qnzcQdIHC8k8tyUQ6c5BDDiWbsE1B9Zo/i8RN+7wSfkebCrUu0FoMDUZ48lhY2lbYVyjLg29DaZLaj3OkGTIPHj4fkuQdMKZbi6oP1t+J3ue9doyWkykHhggOk6Ttfl4rjPSugWYioCwt7RgGTbuTWBqxbIAC1T0cKHCS9jbgQTDjPEDiBxPCQo4WE4BLFOloqDtA+F1FUdwIhb4X6beNwsY2iZJ4LP2aXAt0Uw2qoTyge8rrGT4QABcz6F07TzP5fiuo5bVhq52Z3kZ08KrGhiwbAFeCHYHFB4kbeEIi09ypApmWiVo4BSEKNyswJHpOo1f0TXSDpY8Ofp3FPS4E+Elq4tiKrnHtGSvpWu9phjgCKktIIsQR/svnjpBguqxFSn9VxHhfY+7yTPx6AZughzVopHrQpoCYR7oIycyw476n3FVAoTB6PROZ4bxqf5eqrRT4b5ozsYX7AffVkMIRPHjsYf7Bv3tVUC1Yb2bjwgLVjQpS1YhQlEehalilK9KhZGGqxQwhcCf4RxUQVrD4st7IJDTY8r8fJZd/RAh0azTRU6s85F/X8F1bJsSCAuMVcDVo1LMkAggxxgT3iQQI523C6R0SzPU0eq/Pa4SuWO/SHMMtUdEwzwrbKiFYOtKINeho1JFwOWZULCt4RBZxNnAEEESCII5g7rkFXo5+hY59Jsime0ybg03kQP8ADdvkOa64N0s9PcFNJlcb0TLjzpus71WPkeazJ6NQVSF/D46HN7UWJ25lseIF/WhvpGy9lagK9No1D6ZA3HwN59atsYPIjs90OA87b+CsMw8tdTP0XtI0naePhefWFUZVTRJo44QtIV7MMIWVHNO7SR+CqlqfTtACfKW/rmTz+BRNuE10XQLxt8ENyyoG1WE7TB7gREpipHqtTeAJF4vvefJByPYXGrK3RmppDQNyfAbndHKuf9poB1MJi0jVyF9hPuSpgnnURcRqMjhxB8JhFMEWhx1idR4W3j1XlBnBerG4zpUdgydmim1sydyebjc+2fKEZY5czZ0qq0gGtaDNmHtOmB3G9uaLZb0txLmw6nDp2DCPeUKq6Rx9cHlyr4ipAJ5KHBYh/VTUHaPCwgcJvvCUK+evo1KsxoNQmHTcEXAPCN/NZbJHGw1SzBtUtLiGvpuLtG0iRpIJ4Ee1ch9INP8AbqxizyHNneC0WPh8UcznNX1XtNJ+ksm7QHCDMtmJ296HekfAmnim79qmw349kDfjH4JnDrTFs6V2hMcFqQpCFiE4KmiYfR2P3phvGp/l6qAwmL0dM/emG8an+Xqq0UzTHf0eH+wb95UVMq5ij+rofYj+eoqhCE+mo8NHKMqRwWjgomaNHLAC2JWIurIarZiyWrYBWQuYinUrMYGXLY8do3nu96MdCsW5jyx8hw3Dt0EwtUtMgwr+VYuHtkm1hfgTt3EfEoE1+NBsUqkdZy/F/NkXo4hJ2X4qI77I/h6096Ts6HkYaNRTF6FtqWEGQrjakoiYtKBPqUGOoipTcxwBa4FpHMEQR8FuwSe5AM76V08PV6o3dEk3DWgixJ5qXZlR2JeBxJY6pRdIdSfpB/sydJvx2EnhCL03Os7jJBHK9xPC8jyCDVsYKtUuAJaS4y1pJJJ/i5xYDuVx+LLXFsy112nvvA872WdXRJKxS6b4LTX1jZ4nleYNillwTr0xdqYwxIkjwcJB8zAMd6Tim8TuIvJUyBw/3Tb+kCpTpOiey2Y53ke5KrkWyPFCerPEyDE7DiPL2qZVas1je6JqjQXOIFzAgxaJ0j2qR+H5+4+uOCKYXBNL+yATPq8eaP4Do8D9PtH2c9kq5jixMXsNdoh3bbw3HeO48UcynOazXw4Ei1pnxniPyV+r0OBEsEHlwj4rGVdGa1OoCDBnd3aEcvYhvJegqhFbv/0NYvOH06IqupmJgg8BwdzhL3SLMDVpElrGtiSQdTj3AW3+Ke6+EY9mlwtykj2JIxOUO11GNYXU3m0mI8+Lfm4VXTpmU7WugfoyKeh7jAYCW8iS5vZI57j19yr+kcdYcLpvU6shzRyOktPjvblCix2Y9TiBRLDAiGssHPGphBMSRIN90byrJT1n6RiiC9wkMBNgBax2sANuATN07EpL1pHN/wDgNc/9J9u4qlUoObuI4/gu4VukbYjS0DgDFvPmg+Y4KliqbwGNFRoOkgbW4eufNb/ztdRj/GckTX6L2TmdLubUP/wR8UsYimWuLSIIJBHeN00+iv8A5mz7Op7gm4uxeRQqn9XR+zH871XLVYP9HS/uf63KItQpPbNx4iItWrgpnCVjq1RZXc1akKcsWDSUshFC2C3hehXZDLfn1rK80LOhUaQ25Tmmqk1xNwYPiPxsfNOmVVtTeK5ZlOI0v0nZ9vMbfh5p26P40gwfn55pPJHyzoYZ+lQ60nu5/FXaFlQw5mIvNv8AdEabCeMKkXMkaeA3+CVM3rVq1dzG4cmm22owNRted48OScKNMRZRZjjWUabnvMAfMALfkB6p8OS5xVq0sQ2m9ga0iRpkk3791ew9HUzjeNyCbmCd1azTF/pJ67RAAgbHSDcknnYbbXQPBZz1VM1ndqYaxttpMHfjE+aFKLl+vQjpK2tFXpe7TpbIk6nkdzja3Hj60qFyv5tmb6zy5x8PDl4IaU7ii4xoSk7ZhxRLo1S1V/BpPtA+KFuTL0Gw+qpUPAAD1kn4K8zqDN4FeRDRgKUO4exM+XjZAqNIByYcvYLLmROrIO4ZllZ0jkPUoMM1WEZCE3RgMHIKtiaYgkhWiqeZ1dNNx7lHwqLbZzbEZYRi61Z9wHHqxzJDS4nuBk+ZWDWeXxu925vYbXM7cFbx+IlwkTEW4yd/GxA80OznHBjAGHtlsl3G5mN++FcbkR/iyPGY+jTd2na6nHkDtAHDz71cy7MWtp1arjpaB9IzcnYDmUvZZkxqGXbcXHYcfMqPpZntPq/0elJA42073I4k2VqFvyipSpCxmGID6r3AQCSRsPYEzeio/vNv2dT3NSdqTj6Jr5m37Kp/pXSgqpCMnZToMmlT/u/6nLxYpsE39UzwP8zluaSBLoRcRT6tY0K4aawaKyQqdWterVzR3LXqyoaKuhZZR7lbw+GL3hrd3GBb3p2ybow1kGNT/rEbeA4LMpUEhj9Ctl/RCvVgwGNPF5jzDd0Y/wDzR5HZr0yeRDhflxTVVwsDeXfO6E1ce+kePzwQv8r+xhYE+CjnHQ/E4YaqjOx9dp1DzI2RPIcYHAE77Hx/PfzXQcizhtVuh8EOsQYMzaIS/wBIOiYwz3VKQik8/R+q7u/snhyWpO42DgnCdMO5a+QP9kapGUpZLipAk7e/4JpoO7O6GhiZcY5R4zANrAB4kC8HmFmkVOCt90xdtp2ha6UZC6pRFKiA3UbnYAcdkNzboIz/AIe6mwTVb2w7iXgfR8NMiE8Fec2ypKnopzbVM+aKgVdxTp6RejZw2J6xginWJeI2D/42/wCr/F3JRqHVwvxItPiOaajKwDRVKf8AoDgYoOqH+NxjwFveCkzBZc+tUbTYJc4wO7mT3Dddjw2VChQbTbs1oA8uPzzQfky/Ghn40fy9FEMvKN5bbwQoDuRbL222280jEfnwPYcWU0KvRGysNRxCXTUlDM7YXUXgbkH3Io5VcQzUCo0SL3ZyB2aODwS3cgRYxeCPWBfuCpZy5rMRqqAuEAlrdyBwJ8fYVv0qxTqGKqUwAQIcJ4ahNvnilWvinOfrntbzvJ4z3HkjY8b0zGWavQYzfpearOrY0MZyj5CWnFSVLkkCBO3LuWulNQjGK0LSbfTQBOfokb+8weVKp/pSiGp09EjP3l/4Kv8APSRF0w+EOEp/qmeB/mK36pMORUGnB0paD2TuAf43Kz+ist2G+oIMo7NJ6FQ01hrdkz1sOyfot9QURw7YPZbvyCz5L9C2Wr2hHq1BsfRHqHIrTqW/VHqCpo1Zr0awgNSfIfFP1GnIhvmffCV8hYBEAcE3Uzt4D4oLjbsbhKoo8MNAgoTmWXBwKONNvWsVW2PiVXktT+xLy0upVYj2ce88E446KuGcLEwQB5Cfx80CxrYe2OYRvA/0fk72RCvHHTRMzupCTkeN7RE3a4tPjwPmITvgq8hc6omMfiAOTT5zunjLTYfPBVRuLuIepOVlioUj2fV7lZZ8FYORPxW4CiprYfiowIO6Q5HTxdB1J9pu13Fr+Dh+HEEhcjq+jrGisaYpTH/UkBhHPV8N120qTgrTa4Z+xH6J9BGYUl7jrqERMEADk0fHijuNo2sijdvnuVTFcfJBnsbxvdC+aEFE8FTg7KAfSCIYT5/9ihRQxklouUwpmvUTFszZFWxOSNnO8FXrG3JWlBiRZQkTiXpEZOOf/dZ/KlY004ekMftz/wC6z3BK5TmN/ihef7MrdQvdSpz+C2aimCt1ScvRLS/eJ+wqfz0Urj59q6N6HqYmu6BqGkTF4uYnktR6Zlxn/9k="/>
          <p:cNvSpPr>
            <a:spLocks noChangeAspect="1" noChangeArrowheads="1"/>
          </p:cNvSpPr>
          <p:nvPr/>
        </p:nvSpPr>
        <p:spPr bwMode="auto">
          <a:xfrm>
            <a:off x="155575" y="-8461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http://www.chytrazena.cz/obrazky/admin/clanek/zoo-zlin-kosman-zakrsly-mladat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333" y="2867355"/>
            <a:ext cx="2190750" cy="219075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485059" y="2492895"/>
            <a:ext cx="1149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 smtClean="0"/>
              <a:t>kosman zakrslý</a:t>
            </a:r>
            <a:endParaRPr lang="cs-CZ" sz="1200" b="1" dirty="0"/>
          </a:p>
        </p:txBody>
      </p:sp>
      <p:pic>
        <p:nvPicPr>
          <p:cNvPr id="3082" name="Picture 10" descr="http://nd01.jxs.cz/911/474/8e22190a9e_473095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899813"/>
            <a:ext cx="2808312" cy="1932808"/>
          </a:xfrm>
          <a:prstGeom prst="rect">
            <a:avLst/>
          </a:prstGeom>
          <a:noFill/>
        </p:spPr>
      </p:pic>
      <p:pic>
        <p:nvPicPr>
          <p:cNvPr id="3084" name="Picture 12" descr="http://www.biolib.cz/IMG/GAL/119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4968" y="2867355"/>
            <a:ext cx="2448272" cy="1733883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6773616" y="2399419"/>
            <a:ext cx="1450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 smtClean="0"/>
              <a:t>kosman </a:t>
            </a:r>
            <a:r>
              <a:rPr lang="cs-CZ" sz="1200" b="1" dirty="0" err="1" smtClean="0"/>
              <a:t>bělouvousý</a:t>
            </a:r>
            <a:endParaRPr lang="cs-CZ" sz="12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délník 16"/>
          <p:cNvSpPr/>
          <p:nvPr/>
        </p:nvSpPr>
        <p:spPr>
          <a:xfrm>
            <a:off x="510333" y="5373216"/>
            <a:ext cx="21299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http://www.</a:t>
            </a:r>
            <a:r>
              <a:rPr lang="cs-CZ" sz="1100" dirty="0" err="1" smtClean="0"/>
              <a:t>chytrazena.cz</a:t>
            </a:r>
            <a:r>
              <a:rPr lang="cs-CZ" sz="1100" dirty="0" smtClean="0"/>
              <a:t>/</a:t>
            </a:r>
            <a:r>
              <a:rPr lang="cs-CZ" sz="1100" dirty="0" err="1" smtClean="0"/>
              <a:t>obrazky</a:t>
            </a:r>
            <a:r>
              <a:rPr lang="cs-CZ" sz="1100" dirty="0" smtClean="0"/>
              <a:t>/</a:t>
            </a:r>
            <a:r>
              <a:rPr lang="cs-CZ" sz="1100" dirty="0" err="1" smtClean="0"/>
              <a:t>admin</a:t>
            </a:r>
            <a:r>
              <a:rPr lang="cs-CZ" sz="1100" dirty="0" smtClean="0"/>
              <a:t>/</a:t>
            </a:r>
            <a:r>
              <a:rPr lang="cs-CZ" sz="1100" dirty="0" err="1" smtClean="0"/>
              <a:t>clanek</a:t>
            </a:r>
            <a:r>
              <a:rPr lang="cs-CZ" sz="1100" dirty="0" smtClean="0"/>
              <a:t>/zoo-</a:t>
            </a:r>
            <a:r>
              <a:rPr lang="cs-CZ" sz="1100" dirty="0" err="1" smtClean="0"/>
              <a:t>zlin</a:t>
            </a:r>
            <a:r>
              <a:rPr lang="cs-CZ" sz="1100" dirty="0" smtClean="0"/>
              <a:t>-kosman-zakrsly-</a:t>
            </a:r>
            <a:r>
              <a:rPr lang="cs-CZ" sz="1100" dirty="0" err="1" smtClean="0"/>
              <a:t>mladata</a:t>
            </a:r>
            <a:r>
              <a:rPr lang="cs-CZ" sz="1100" dirty="0" smtClean="0"/>
              <a:t>-1.jpg</a:t>
            </a:r>
            <a:endParaRPr lang="cs-CZ" sz="1100" dirty="0"/>
          </a:p>
        </p:txBody>
      </p:sp>
      <p:sp>
        <p:nvSpPr>
          <p:cNvPr id="18" name="Obdélník 17"/>
          <p:cNvSpPr/>
          <p:nvPr/>
        </p:nvSpPr>
        <p:spPr>
          <a:xfrm>
            <a:off x="3512554" y="5372131"/>
            <a:ext cx="20175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http://nd01.jxs.cz/911/474/8e22190a9e_473095_o2.jpg</a:t>
            </a:r>
            <a:endParaRPr lang="cs-CZ" sz="1100" dirty="0"/>
          </a:p>
        </p:txBody>
      </p:sp>
      <p:sp>
        <p:nvSpPr>
          <p:cNvPr id="19" name="Obdélník 18"/>
          <p:cNvSpPr/>
          <p:nvPr/>
        </p:nvSpPr>
        <p:spPr>
          <a:xfrm>
            <a:off x="6559245" y="5230451"/>
            <a:ext cx="19921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http://www.</a:t>
            </a:r>
            <a:r>
              <a:rPr lang="cs-CZ" sz="1100" dirty="0" err="1" smtClean="0"/>
              <a:t>biolib.cz</a:t>
            </a:r>
            <a:r>
              <a:rPr lang="cs-CZ" sz="1100" dirty="0" smtClean="0"/>
              <a:t>/IMG/GAL/11997.jpg</a:t>
            </a:r>
            <a:endParaRPr lang="cs-CZ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hMSEBQUExMVFRQVGBgXFxYWFxUVGBcWFxUXGBUWFxccHCYfFxkjGhgXHy8gIycpLCwsFR4xNTAqNSYrLCkBCQoKDgwOGg8PGiwkHyQsLCwpLCwsLCwsLCwsLCwsLCwsLCwsKSwsLCwsLCwsLCwsLCwsLCwsLCwsLCwsLCwsLP/AABEIALoBDwMBIgACEQEDEQH/xAAcAAACAgMBAQAAAAAAAAAAAAAFBgMEAQIHAAj/xABHEAABAwIEAgYGBgYIBwEAAAABAAIRAyEEBRIxQVEGEyJhcYEHkaGxwfAyUnOz0eEUIyQlQrIzNGJygrTC8RU1Q2ODkqIX/8QAGQEAAgMBAAAAAAAAAAAAAAAAAwQAAQIF/8QAJhEAAgIDAQACAwABBQAAAAAAAAECEQMhMRIEQSIyURMjM2GR0f/aAAwDAQACEQMRAD8AWOlLv3Plo/tVD6tY+KSQnLpY791ZZ41vik1ZZceHlgleIXtKybNV5brEKEMELC2DVlQo0AUtHDlxgDkPGVLhMPrcBz+Quk9FOg7WjrK7bbsnsua4GRJFiDA9Z8FTZBeyToHUrAktIGw1GCZ490TvzEcyD+XejinDDWJAI1RxaQ1vZJm+0+ZTWc4YLbC4G0tMQWkcrhUn5geshxJa6bSNrHzs1wHh3qFAmt6O8OWuOsjhYDffeNpHwQPMPR7ULQaUGTABt4n55pk/SnO6pswDqDj/AHYAMcj2iR4olgMyaajqczDA4G/Zn8II9fJVZZyHH5BWpEh7CCN7WFhx848ihrxC7zSrBwIexryADAE2vueEmfBLXSPoZRqML2N0vJ4bF0AcJgSN+/irshyoFZBV7NspfQqOa4WBgHgfBUVZDy8vQvKFnl5eleUIeXl5ZAUKL2TZNVxNQMpjxcfotHM/hxXTsl9FOFAHXGpVdx7RY2e4Ngx4lQdDcA2hRAi5u483H4fgugZYwuAJK5s88pyqLpHSXx4wjclbF2v6H8DUHZFWk47ObUc4f+rpC5r0y6AV8vdLoqUXGGVW+vS8fwujyPsX0PTpwFQzvAMxNCph6otUaQDyPAjk4GCPBFhlceuxSUU3pHy8Svakw4/obXpO0ubJBLbCASCQI7jFvzCDYnBuYYeC0/BOJp8FmisvLLgsKyUeWWbrC3pi6hocOlI/dWW/+b3pMTj0n/5Xlo+2/mSeRdWzMeGFvTpEmAF4BMbcnpsFJwdeWPcNQm8O0tEcBHrKxKSj0LCDk6QCp5dUJADH9qzeye0TG1r7puyj0V4isAaj20QeBHWO8wCAD5lOXRvL3RqcZLjIGwaODWjYQITvgcK1u+/mf9knLPOTqI2vjxgrkcsr+hOrE0sSwn6r2Fs/4g4x6kndIOh+KwTh+kUi1ps2o3tU3HkHDY9xgr6ZbQEKjmFBtRjqdRjXscILXCQRyWo5ZR/bYJ41J/ifN+QUQcRTJBLQQTpibX42O15suk47OXCQxrmt5DtN9lgDyVQdEqeExbm6n9XUvRN7XOpjjYahaCdx3rOOYGTBFhbjsdiRsCd/Wj+72gbg46Yvvz4iqe3pJjeQLcSfxRfEZ/8Aqhds2O4EQJke3ZC8flzax1Boab7RMn2OBtHMFb4bAmWsfTDWiNJE9qQQCJu09yBKS7fAkYBbrWmkXyAXEweGlz3usOJhxJHwWrSQ1z2l3ajsj+zsLXMmDy7Prhx2QVQ0FrgGMbbgT5xYcEPwmON2G07giZ75VLIyPCNOUvd1LjGkmQYMungJvJ22RfAYjUzS4jUBvM6e6Tu7nGyVaeKeAIc0gDgNMcwQeO8c0aymq6TqJHCx1b8hsPm6PGVgXGgN026MCpS64A6hbSJda3AXP5rl7xdd0zzLeswtW0kNtuCPM2PkuI4inDiEVMyRArwMLWV5WQ8V5eXlCHldyqhqrMHfPq/NUka6NM7eqO4fH2wsZHUWwuGPrIkdMwNLsU+Wpv4p9y6NI8Eo4DC6qMjdul3HvHxRnLsXAF1yYds7GaPpUhoBsqWNHZJ4i/qWrMZZRV8RqBHBElwRjjadlDMKkOA0y125IsNpB8d/JKfSDoxSxbCQNFRrjFogn6XunzTXnGM6vSSJk6T6gduOyEUMXLiZBBm2xMfRJ5WsfAFM4sipK9iuSDUnRxLNMsfQqFjxBBI8YMSO5UYXYOnWTtq4Z1UQH0GkkkGeruXRbhHtXI6jYTUXYE0AW7G3WAFsw3Wixr6Tu/d2Wjbs1j/9hKJCaelH9Sy0f9vEfeMSyArZmPDfCg6xEbxfa9kXwpmvSJGn6LajDYgsbAv9UwPb3Idl79NVjuAcJ8Nj7JTFjMypHS6nR19q5iD3gRvz4oGRu6/4GMWnZ0zJavZAHdJ8Rsj1F5akfIqjqYa4nUx4kOjY8Wnv96bcNiQQufH+HWcRiw9eyixLVUw9S4hXyAQjLaoUcfMrA2d5aKtK+47TTvDhsfndc5z2hUaA6o4OsdWmZLtoaL/JXW6NPsAHkEt57lDYfMwRMgXkX3+d1FLzsqS9qvtCblmEIYamlrG2kGOG/AcUHbXc6oTWJLhUApwexoiSQB3jbuV7OcQ8Maz6AF3XmJ4HvFwlanSrh2thD9PaIG7ZF7HulExxT2D2P+W4puI6ykHhwAs5s32tP1h8Ev1sq0v7TtbRtqYHECeDhB24lMPROk2pT6230bxblI5hL+PY41QATDnOkB3eYO+0jbkUL8lKomm1WytSa4VexLmcJcQRfnPHeEz5VVbPa0hzobq2IJ3keaD5XTcXOaBs2Qwbgju2nijuEwMwagh4AGrZpmLi+08DYHxTEdLYvLbGmlTaaBoud2nggOiL+y64T0pyp+HxL2PBB3BMiQZ2n5uu016z3uaWSeqGwI7Q98+a5h6Q87GIqgwZZLRJ8JHMbBEhL07BSVCYAvBeWwailGCFhbOCxwUIbMZMXj4d/emXo+7U4XsDDeFhA2G3H1paZZNHRESW+PxKDn/QZ+L/ALiOqZLVAAnaIPhF0do4INNrj177hLmABtZMOCxRaADfy+C5sH/Tp5E+ovFghRModq225nu2AUrcSCJAWlTFSIARNCy9C/0vP7MXSey8EERNw4ce48eMJAbmVQHUyXDgRaeB7J2ItI7weK6Nn9Auwzmi5Jb7xM90Sk/BU6dB7ZDtQmRANttyZsh2rqr/AIRrYYyfEtr09DrPcHtcPCx9vHmuTdJcldQrOBgjUdjMTcA98LoNVrG4mkach7iSJ1hukuOqLbiJg3Sp0/x1J9T9XVdUIJ1baG8NIjjO5T2CxHKqYoFy2pHtKMlb0fpBNAhn6Sf1LLfs8R96xLiYekjv2PLrR+rxH3rEvNCtmY8NgUUybHlhgiRv4Hn88kLlX8sohzmzEbm8RG3tlDmk4hYumO/Q/NOtdUp1HQ0yHN4z/C4XgEcxw3TawOpug3HA8x88FyRmJOHxAqA2JvH1Sd48l1DK86DmN1AOG97+pI5I07Opgn6VfwbMBBhES4BpPBAaeMb/AAtPLdW8PWLomfA+CpSRmcG9sJ4c2+HuXquHDgZUVKoDwU7XypYKSaZyjp9kj6VUPaP1T4aY4O7Vz3fig2CyoiXtJgm9jtMfiuy5ll7atNzHiQVzOlhHYetUoP2bcO+s07EeXAcQVXpxWgipkbK/UtLQ7Vqs60b8uVrepVP+HGpVa9odp7Tj3GYjTyIJ25rXF1XS5wEtgct5tfzKL4TEsptHC5J8RbntGn1BWp/YKUAbhKFTr+zGpro43bIkdx4+JKb6+KHZaQO1vG/9oixnzj2Jcxmbt1gUyG/WcSRfffzVvL8b1rms7Dwd3CSQeIa7j3iNlc5ypgoxVk9THNp0ahnS4jsHiIBi3KRzsuQ5nijUque4y4m55lP/AE66ulRFMgE8HbEHcHkeO3Nc1Lkz8eNRBZXcjxKysSvApgEeIXoWJRvLMkLmda4wBs2JJ/LxWZSUVbLSsFU6Y0kuPgLyU09D22nlPtJSxjWnUbzfgm7oayKYPP8ANA+Q/wABr4y/1B9y2psjtJ8oDl7AI5/NkfoAkb/PBc6J05aLTXAbob0lxtWlTa6iWgz2tQmR8CsZzmfVUnwe1pOm43jcDigNHpI11ACpVbOm8gEj2rbT+gWl+TJ29JKdaLllVo+kCId4sIiO8XsgudYoTTqFml1RpJOwIJLCTw23/wAJVejgaTnio06tJs6SLEm1rR3I5m+T9dSY4H6IggcpJ1cuN/JVCVSr/sFkrqJMjy579L3zJadIsRpdHai95tCQPSJhAMQS3Tp2JAgzaQ6+/Kw4LrWV0w2i24HVtgE77SfUVyn0gZ0yvUBjtAESNiZuCIkRcerfdPYTnZHbEohT4ZsuHn7io1cypmqs0eP8pTRgM9JG/smXfZ1/vmpfR7pGYwuXfZVj66w/BL5KtmY8NvBb1XXIB2t7Px96iDuK9Ko0G30hUoBzfpNGlw5iSR7EV6MZlDercbsMDw4H3hLGExrqZtsdwjRAJFWnfmBygfn6krkjry+fQziyeXaOnZVjJHzyCKsrzbgufZPmpa4CbGCDPA8U44LFB0EJJqjqdVjBQq+1WhU+d0JovvwV0Yz+Fomy0mDlEvNcOaWuluVa2iq0S6nw4lvEfFD+lFFzKjKzgXBgi09mTuimVZ42pSAebxEniO/kVVp9MOPnYsYdrdHfIG3M6Y9ZWKmWtL7zIbE8JIufGyJVqdNrp1CGkkX8oPmVToMa+YeDG4mx7JCypfwqSQt5k4OeGMJBc7S603/hPu5fSTV0Lym8km+4Ny128bxHEctkAxjWtJ06Z2Mi4I2sbxLY8+5HuglQh7wZIqHU0HYX27iCL/mt/QvIE+lrAaWsdAufMWO3z61ylze9fQXpByttfBPdB1UxNvjzHcuA1W3KewO4ikyIleC2Kw4I5kyN07ZPR6ynoaPo3dA53g+Hx8ISG7p+yel1WHH1nAEk98xPO3wS/wAj9QuLoMzHKGtb1be08ySe4C0XvxlFOiFOaYRGnl8nW6C4ARw229/d4LQtNP6Aa03sZiwJJPJJuTcaY3jqLsbMBRDwOCtvxPVDgRzCUMLmNVzoBAA3gXtF99rokymXmSSfd6uG6GtDLnZDmWNBqzV037IBm35yoqOXUruEO1bkgANHdy80SdhtJMNuRfV7SVT6whxGhokEAm42sfFWmgbv6J8HRbqjUwX2aZm/Duv7ERwFZpeaYP0uyINp7uETA9aC4rBNOh4Ba8agOTgYn3K9ScG1GcXAjjt+e0eXJY0noxLgiZ70sxFKs9mqIMObEdoWP4FKOJrl7iTxTX6S8I1mPqQLmHHvJAj2JShdbGl5TOc+mET6NU5xdEcy77p5Q2EX6KXxtDxf9zURTLLfSM/s2AH/AGantrH8EvFMXSL+r4H7F33zkAc1R9KjwiWQFmFlUaMgq1gse6mbbcQqi8qaT0yJ0NOGxbXtGm3GByTpkeIJaABPfZcoo1S0gjcbJ86OYzVBBseHvHrSWbHR0fjZdeWPDQQAXG29lTzDpcyl2W6WkmLmT46RdbVXA0+04R5pfxFAF4NJnaMS7TcAbST5pfjGJu0G8Rmr6rdLtThaRogHyIW1JoggCPAC3cFXqPqucGtAEjtE8uMDmpqOKE6Q6SCJP48kPImwa0RHAtkkgSN/AXUGJYNNxBDXbb3IBtxsT70TxsFhDd3A+69+SHMw5mdydXt+FwVMTozNaB7cvJ7PWai47FwcJkxE92k23BlNnRXLSw6juCSeBgmzvndAaTerqaIDm2a5sSAC12kjkRcTyKcMuxres2kQId9YEE+uxnwTEkui1mMa8VqFYMMEA3G0wfYvnnMaZFRwO4JB8ZX0DlToNem2YBMTfmT71wnpCz9oq20nW4EbiQYseOyN8d7YLIgStCpNKwnARthm9oWT/gz4AETaNhAA7hc7eKRcG3tIph87IjULQAfZ8AgZouXA2JpdOhUaoLd7cI+ePFTtpNeQYje0eZPu9aUcv6SidMXj4jdMOX9a+9o8I5FIzUo9HoRU1oly+jfUdwNuBBNo8vepxjyHWBA8Jv8AmEXyjJTadvmUfpZFT+qCh/kzb8x6Kn6a1zQQY8vm3kocVUDfpMY7vG9+X5Jwr9GaBFmAFDH9DmyO0ReeE+0bK/LX0V6i+MXZdppyDBnTIsIg+NtvNEsNSDqjeW58Bx7jIjzPlr0owOgUW0xYF3edht88Uu9IekQw9AsB/XPi43a0fRPrHs71cYOTpAskkkKnTnNBiMZUeLizQf7og+UylsqWvUJJJ5z61AutFUqOczMov0R/r1Dxf9zUQdGuhv8AX6Hi/wC5qLRTLee/1fA/YH716BEI7nr5o4McqHvq1PwQQtVN7IuERC1hTQtSqssjhbALaFkBXZDAR3oxjdD9Bm9x4jceY9yCAKSk4ggjcGR4ocl6VBIPy7Ov4CKjRJsrOPxTKQDWgSTAnwn3Jd6O4/UxpH8XDkeI8jZNeDy9r3Bxv4rnvT0jpJ+lZQwtJzWOe+zY1XO5HHuCsdFcuFVxlsNd23eBcdIJ5yETzrKXV6YpsMA7n8kayTLBQZG7jdx5n8FErdMxN1HRLXyim4RpCDYvINBBaPBM6w9kq541IWhla0zmNeiBVJm4ItzgEQfWfWrbMx6qnzcQdIHC8k8tyUQ6c5BDDiWbsE1B9Zo/i8RN+7wSfkebCrUu0FoMDUZ48lhY2lbYVyjLg29DaZLaj3OkGTIPHj4fkuQdMKZbi6oP1t+J3ue9doyWkykHhggOk6Ttfl4rjPSugWYioCwt7RgGTbuTWBqxbIAC1T0cKHCS9jbgQTDjPEDiBxPCQo4WE4BLFOloqDtA+F1FUdwIhb4X6beNwsY2iZJ4LP2aXAt0Uw2qoTyge8rrGT4QABcz6F07TzP5fiuo5bVhq52Z3kZ08KrGhiwbAFeCHYHFB4kbeEIi09ypApmWiVo4BSEKNyswJHpOo1f0TXSDpY8Ofp3FPS4E+Elq4tiKrnHtGSvpWu9phjgCKktIIsQR/svnjpBguqxFSn9VxHhfY+7yTPx6AZughzVopHrQpoCYR7oIycyw476n3FVAoTB6PROZ4bxqf5eqrRT4b5ozsYX7AffVkMIRPHjsYf7Bv3tVUC1Yb2bjwgLVjQpS1YhQlEehalilK9KhZGGqxQwhcCf4RxUQVrD4st7IJDTY8r8fJZd/RAh0azTRU6s85F/X8F1bJsSCAuMVcDVo1LMkAggxxgT3iQQI523C6R0SzPU0eq/Pa4SuWO/SHMMtUdEwzwrbKiFYOtKINeho1JFwOWZULCt4RBZxNnAEEESCII5g7rkFXo5+hY59Jsime0ybg03kQP8ADdvkOa64N0s9PcFNJlcb0TLjzpus71WPkeazJ6NQVSF/D46HN7UWJ25lseIF/WhvpGy9lagK9No1D6ZA3HwN59atsYPIjs90OA87b+CsMw8tdTP0XtI0naePhefWFUZVTRJo44QtIV7MMIWVHNO7SR+CqlqfTtACfKW/rmTz+BRNuE10XQLxt8ENyyoG1WE7TB7gREpipHqtTeAJF4vvefJByPYXGrK3RmppDQNyfAbndHKuf9poB1MJi0jVyF9hPuSpgnnURcRqMjhxB8JhFMEWhx1idR4W3j1XlBnBerG4zpUdgydmim1sydyebjc+2fKEZY5czZ0qq0gGtaDNmHtOmB3G9uaLZb0txLmw6nDp2DCPeUKq6Rx9cHlyr4ipAJ5KHBYh/VTUHaPCwgcJvvCUK+evo1KsxoNQmHTcEXAPCN/NZbJHGw1SzBtUtLiGvpuLtG0iRpIJ4Ee1ch9INP8AbqxizyHNneC0WPh8UcznNX1XtNJ+ksm7QHCDMtmJ296HekfAmnim79qmw349kDfjH4JnDrTFs6V2hMcFqQpCFiE4KmiYfR2P3phvGp/l6qAwmL0dM/emG8an+Xqq0UzTHf0eH+wb95UVMq5ij+rofYj+eoqhCE+mo8NHKMqRwWjgomaNHLAC2JWIurIarZiyWrYBWQuYinUrMYGXLY8do3nu96MdCsW5jyx8hw3Dt0EwtUtMgwr+VYuHtkm1hfgTt3EfEoE1+NBsUqkdZy/F/NkXo4hJ2X4qI77I/h6096Ts6HkYaNRTF6FtqWEGQrjakoiYtKBPqUGOoipTcxwBa4FpHMEQR8FuwSe5AM76V08PV6o3dEk3DWgixJ5qXZlR2JeBxJY6pRdIdSfpB/sydJvx2EnhCL03Os7jJBHK9xPC8jyCDVsYKtUuAJaS4y1pJJJ/i5xYDuVx+LLXFsy112nvvA872WdXRJKxS6b4LTX1jZ4nleYNillwTr0xdqYwxIkjwcJB8zAMd6Tim8TuIvJUyBw/3Tb+kCpTpOiey2Y53ke5KrkWyPFCerPEyDE7DiPL2qZVas1je6JqjQXOIFzAgxaJ0j2qR+H5+4+uOCKYXBNL+yATPq8eaP4Do8D9PtH2c9kq5jixMXsNdoh3bbw3HeO48UcynOazXw4Ei1pnxniPyV+r0OBEsEHlwj4rGVdGa1OoCDBnd3aEcvYhvJegqhFbv/0NYvOH06IqupmJgg8BwdzhL3SLMDVpElrGtiSQdTj3AW3+Ke6+EY9mlwtykj2JIxOUO11GNYXU3m0mI8+Lfm4VXTpmU7WugfoyKeh7jAYCW8iS5vZI57j19yr+kcdYcLpvU6shzRyOktPjvblCix2Y9TiBRLDAiGssHPGphBMSRIN90byrJT1n6RiiC9wkMBNgBax2sANuATN07EpL1pHN/wDgNc/9J9u4qlUoObuI4/gu4VukbYjS0DgDFvPmg+Y4KliqbwGNFRoOkgbW4eufNb/ztdRj/GckTX6L2TmdLubUP/wR8UsYimWuLSIIJBHeN00+iv8A5mz7Op7gm4uxeRQqn9XR+zH871XLVYP9HS/uf63KItQpPbNx4iItWrgpnCVjq1RZXc1akKcsWDSUshFC2C3hehXZDLfn1rK80LOhUaQ25Tmmqk1xNwYPiPxsfNOmVVtTeK5ZlOI0v0nZ9vMbfh5p26P40gwfn55pPJHyzoYZ+lQ60nu5/FXaFlQw5mIvNv8AdEabCeMKkXMkaeA3+CVM3rVq1dzG4cmm22owNRted48OScKNMRZRZjjWUabnvMAfMALfkB6p8OS5xVq0sQ2m9ga0iRpkk3791ew9HUzjeNyCbmCd1azTF/pJ67RAAgbHSDcknnYbbXQPBZz1VM1ndqYaxttpMHfjE+aFKLl+vQjpK2tFXpe7TpbIk6nkdzja3Hj60qFyv5tmb6zy5x8PDl4IaU7ii4xoSk7ZhxRLo1S1V/BpPtA+KFuTL0Gw+qpUPAAD1kn4K8zqDN4FeRDRgKUO4exM+XjZAqNIByYcvYLLmROrIO4ZllZ0jkPUoMM1WEZCE3RgMHIKtiaYgkhWiqeZ1dNNx7lHwqLbZzbEZYRi61Z9wHHqxzJDS4nuBk+ZWDWeXxu925vYbXM7cFbx+IlwkTEW4yd/GxA80OznHBjAGHtlsl3G5mN++FcbkR/iyPGY+jTd2na6nHkDtAHDz71cy7MWtp1arjpaB9IzcnYDmUvZZkxqGXbcXHYcfMqPpZntPq/0elJA42073I4k2VqFvyipSpCxmGID6r3AQCSRsPYEzeio/vNv2dT3NSdqTj6Jr5m37Kp/pXSgqpCMnZToMmlT/u/6nLxYpsE39UzwP8zluaSBLoRcRT6tY0K4aawaKyQqdWterVzR3LXqyoaKuhZZR7lbw+GL3hrd3GBb3p2ybow1kGNT/rEbeA4LMpUEhj9Ctl/RCvVgwGNPF5jzDd0Y/wDzR5HZr0yeRDhflxTVVwsDeXfO6E1ce+kePzwQv8r+xhYE+CjnHQ/E4YaqjOx9dp1DzI2RPIcYHAE77Hx/PfzXQcizhtVuh8EOsQYMzaIS/wBIOiYwz3VKQik8/R+q7u/snhyWpO42DgnCdMO5a+QP9kapGUpZLipAk7e/4JpoO7O6GhiZcY5R4zANrAB4kC8HmFmkVOCt90xdtp2ha6UZC6pRFKiA3UbnYAcdkNzboIz/AIe6mwTVb2w7iXgfR8NMiE8Fec2ypKnopzbVM+aKgVdxTp6RejZw2J6xginWJeI2D/42/wCr/F3JRqHVwvxItPiOaajKwDRVKf8AoDgYoOqH+NxjwFveCkzBZc+tUbTYJc4wO7mT3Dddjw2VChQbTbs1oA8uPzzQfky/Ghn40fy9FEMvKN5bbwQoDuRbL222280jEfnwPYcWU0KvRGysNRxCXTUlDM7YXUXgbkH3Io5VcQzUCo0SL3ZyB2aODwS3cgRYxeCPWBfuCpZy5rMRqqAuEAlrdyBwJ8fYVv0qxTqGKqUwAQIcJ4ahNvnilWvinOfrntbzvJ4z3HkjY8b0zGWavQYzfpearOrY0MZyj5CWnFSVLkkCBO3LuWulNQjGK0LSbfTQBOfokb+8weVKp/pSiGp09EjP3l/4Kv8APSRF0w+EOEp/qmeB/mK36pMORUGnB0paD2TuAf43Kz+ist2G+oIMo7NJ6FQ01hrdkz1sOyfot9QURw7YPZbvyCz5L9C2Wr2hHq1BsfRHqHIrTqW/VHqCpo1Zr0awgNSfIfFP1GnIhvmffCV8hYBEAcE3Uzt4D4oLjbsbhKoo8MNAgoTmWXBwKONNvWsVW2PiVXktT+xLy0upVYj2ce88E446KuGcLEwQB5Cfx80CxrYe2OYRvA/0fk72RCvHHTRMzupCTkeN7RE3a4tPjwPmITvgq8hc6omMfiAOTT5zunjLTYfPBVRuLuIepOVlioUj2fV7lZZ8FYORPxW4CiprYfiowIO6Q5HTxdB1J9pu13Fr+Dh+HEEhcjq+jrGisaYpTH/UkBhHPV8N120qTgrTa4Z+xH6J9BGYUl7jrqERMEADk0fHijuNo2sijdvnuVTFcfJBnsbxvdC+aEFE8FTg7KAfSCIYT5/9ihRQxklouUwpmvUTFszZFWxOSNnO8FXrG3JWlBiRZQkTiXpEZOOf/dZ/KlY004ekMftz/wC6z3BK5TmN/ihef7MrdQvdSpz+C2aimCt1ScvRLS/eJ+wqfz0Urj59q6N6HqYmu6BqGkTF4uYnktR6Zlxn/9k="/>
          <p:cNvSpPr>
            <a:spLocks noChangeAspect="1" noChangeArrowheads="1"/>
          </p:cNvSpPr>
          <p:nvPr/>
        </p:nvSpPr>
        <p:spPr bwMode="auto">
          <a:xfrm>
            <a:off x="155575" y="-8461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6" name="AutoShape 4" descr="data:image/jpeg;base64,/9j/4AAQSkZJRgABAQAAAQABAAD/2wCEAAkGBhMSEBQUExMVFRQVGBgXFxYWFxUVGBcWFxUXGBUWFxccHCYfFxkjGhgXHy8gIycpLCwsFR4xNTAqNSYrLCkBCQoKDgwOGg8PGiwkHyQsLCwpLCwsLCwsLCwsLCwsLCwsLCwsKSwsLCwsLCwsLCwsLCwsLCwsLCwsLCwsLCwsLP/AABEIALoBDwMBIgACEQEDEQH/xAAcAAACAgMBAQAAAAAAAAAAAAAFBgMEAQIHAAj/xABHEAABAwIEAgYGBgYIBwEAAAABAAIRAyEEBRIxQVEGEyJhcYEHkaGxwfAyUnOz0eEUIyQlQrIzNGJygrTC8RU1Q2ODkqIX/8QAGQEAAgMBAAAAAAAAAAAAAAAAAwQAAQIF/8QAJhEAAgIDAQACAwABBQAAAAAAAAECEQMhMRIEQSIyURMjM2GR0f/aAAwDAQACEQMRAD8AWOlLv3Plo/tVD6tY+KSQnLpY791ZZ41vik1ZZceHlgleIXtKybNV5brEKEMELC2DVlQo0AUtHDlxgDkPGVLhMPrcBz+Quk9FOg7WjrK7bbsnsua4GRJFiDA9Z8FTZBeyToHUrAktIGw1GCZ490TvzEcyD+XejinDDWJAI1RxaQ1vZJm+0+ZTWc4YLbC4G0tMQWkcrhUn5geshxJa6bSNrHzs1wHh3qFAmt6O8OWuOsjhYDffeNpHwQPMPR7ULQaUGTABt4n55pk/SnO6pswDqDj/AHYAMcj2iR4olgMyaajqczDA4G/Zn8II9fJVZZyHH5BWpEh7CCN7WFhx848ihrxC7zSrBwIexryADAE2vueEmfBLXSPoZRqML2N0vJ4bF0AcJgSN+/irshyoFZBV7NspfQqOa4WBgHgfBUVZDy8vQvKFnl5eleUIeXl5ZAUKL2TZNVxNQMpjxcfotHM/hxXTsl9FOFAHXGpVdx7RY2e4Ngx4lQdDcA2hRAi5u483H4fgugZYwuAJK5s88pyqLpHSXx4wjclbF2v6H8DUHZFWk47ObUc4f+rpC5r0y6AV8vdLoqUXGGVW+vS8fwujyPsX0PTpwFQzvAMxNCph6otUaQDyPAjk4GCPBFhlceuxSUU3pHy8Svakw4/obXpO0ubJBLbCASCQI7jFvzCDYnBuYYeC0/BOJp8FmisvLLgsKyUeWWbrC3pi6hocOlI/dWW/+b3pMTj0n/5Xlo+2/mSeRdWzMeGFvTpEmAF4BMbcnpsFJwdeWPcNQm8O0tEcBHrKxKSj0LCDk6QCp5dUJADH9qzeye0TG1r7puyj0V4isAaj20QeBHWO8wCAD5lOXRvL3RqcZLjIGwaODWjYQITvgcK1u+/mf9knLPOTqI2vjxgrkcsr+hOrE0sSwn6r2Fs/4g4x6kndIOh+KwTh+kUi1ps2o3tU3HkHDY9xgr6ZbQEKjmFBtRjqdRjXscILXCQRyWo5ZR/bYJ41J/ifN+QUQcRTJBLQQTpibX42O15suk47OXCQxrmt5DtN9lgDyVQdEqeExbm6n9XUvRN7XOpjjYahaCdx3rOOYGTBFhbjsdiRsCd/Wj+72gbg46Yvvz4iqe3pJjeQLcSfxRfEZ/8Aqhds2O4EQJke3ZC8flzax1Boab7RMn2OBtHMFb4bAmWsfTDWiNJE9qQQCJu09yBKS7fAkYBbrWmkXyAXEweGlz3usOJhxJHwWrSQ1z2l3ajsj+zsLXMmDy7Prhx2QVQ0FrgGMbbgT5xYcEPwmON2G07giZ75VLIyPCNOUvd1LjGkmQYMungJvJ22RfAYjUzS4jUBvM6e6Tu7nGyVaeKeAIc0gDgNMcwQeO8c0aymq6TqJHCx1b8hsPm6PGVgXGgN026MCpS64A6hbSJda3AXP5rl7xdd0zzLeswtW0kNtuCPM2PkuI4inDiEVMyRArwMLWV5WQ8V5eXlCHldyqhqrMHfPq/NUka6NM7eqO4fH2wsZHUWwuGPrIkdMwNLsU+Wpv4p9y6NI8Eo4DC6qMjdul3HvHxRnLsXAF1yYds7GaPpUhoBsqWNHZJ4i/qWrMZZRV8RqBHBElwRjjadlDMKkOA0y125IsNpB8d/JKfSDoxSxbCQNFRrjFogn6XunzTXnGM6vSSJk6T6gduOyEUMXLiZBBm2xMfRJ5WsfAFM4sipK9iuSDUnRxLNMsfQqFjxBBI8YMSO5UYXYOnWTtq4Z1UQH0GkkkGeruXRbhHtXI6jYTUXYE0AW7G3WAFsw3Wixr6Tu/d2Wjbs1j/9hKJCaelH9Sy0f9vEfeMSyArZmPDfCg6xEbxfa9kXwpmvSJGn6LajDYgsbAv9UwPb3Idl79NVjuAcJ8Nj7JTFjMypHS6nR19q5iD3gRvz4oGRu6/4GMWnZ0zJavZAHdJ8Rsj1F5akfIqjqYa4nUx4kOjY8Wnv96bcNiQQufH+HWcRiw9eyixLVUw9S4hXyAQjLaoUcfMrA2d5aKtK+47TTvDhsfndc5z2hUaA6o4OsdWmZLtoaL/JXW6NPsAHkEt57lDYfMwRMgXkX3+d1FLzsqS9qvtCblmEIYamlrG2kGOG/AcUHbXc6oTWJLhUApwexoiSQB3jbuV7OcQ8Maz6AF3XmJ4HvFwlanSrh2thD9PaIG7ZF7HulExxT2D2P+W4puI6ykHhwAs5s32tP1h8Ev1sq0v7TtbRtqYHECeDhB24lMPROk2pT6230bxblI5hL+PY41QATDnOkB3eYO+0jbkUL8lKomm1WytSa4VexLmcJcQRfnPHeEz5VVbPa0hzobq2IJ3keaD5XTcXOaBs2Qwbgju2nijuEwMwagh4AGrZpmLi+08DYHxTEdLYvLbGmlTaaBoud2nggOiL+y64T0pyp+HxL2PBB3BMiQZ2n5uu016z3uaWSeqGwI7Q98+a5h6Q87GIqgwZZLRJ8JHMbBEhL07BSVCYAvBeWwailGCFhbOCxwUIbMZMXj4d/emXo+7U4XsDDeFhA2G3H1paZZNHRESW+PxKDn/QZ+L/ALiOqZLVAAnaIPhF0do4INNrj177hLmABtZMOCxRaADfy+C5sH/Tp5E+ovFghRModq225nu2AUrcSCJAWlTFSIARNCy9C/0vP7MXSey8EERNw4ce48eMJAbmVQHUyXDgRaeB7J2ItI7weK6Nn9Auwzmi5Jb7xM90Sk/BU6dB7ZDtQmRANttyZsh2rqr/AIRrYYyfEtr09DrPcHtcPCx9vHmuTdJcldQrOBgjUdjMTcA98LoNVrG4mkach7iSJ1hukuOqLbiJg3Sp0/x1J9T9XVdUIJ1baG8NIjjO5T2CxHKqYoFy2pHtKMlb0fpBNAhn6Sf1LLfs8R96xLiYekjv2PLrR+rxH3rEvNCtmY8NgUUybHlhgiRv4Hn88kLlX8sohzmzEbm8RG3tlDmk4hYumO/Q/NOtdUp1HQ0yHN4z/C4XgEcxw3TawOpug3HA8x88FyRmJOHxAqA2JvH1Sd48l1DK86DmN1AOG97+pI5I07Opgn6VfwbMBBhES4BpPBAaeMb/AAtPLdW8PWLomfA+CpSRmcG9sJ4c2+HuXquHDgZUVKoDwU7XypYKSaZyjp9kj6VUPaP1T4aY4O7Vz3fig2CyoiXtJgm9jtMfiuy5ll7atNzHiQVzOlhHYetUoP2bcO+s07EeXAcQVXpxWgipkbK/UtLQ7Vqs60b8uVrepVP+HGpVa9odp7Tj3GYjTyIJ25rXF1XS5wEtgct5tfzKL4TEsptHC5J8RbntGn1BWp/YKUAbhKFTr+zGpro43bIkdx4+JKb6+KHZaQO1vG/9oixnzj2Jcxmbt1gUyG/WcSRfffzVvL8b1rms7Dwd3CSQeIa7j3iNlc5ypgoxVk9THNp0ahnS4jsHiIBi3KRzsuQ5nijUque4y4m55lP/AE66ulRFMgE8HbEHcHkeO3Nc1Lkz8eNRBZXcjxKysSvApgEeIXoWJRvLMkLmda4wBs2JJ/LxWZSUVbLSsFU6Y0kuPgLyU09D22nlPtJSxjWnUbzfgm7oayKYPP8ANA+Q/wABr4y/1B9y2psjtJ8oDl7AI5/NkfoAkb/PBc6J05aLTXAbob0lxtWlTa6iWgz2tQmR8CsZzmfVUnwe1pOm43jcDigNHpI11ACpVbOm8gEj2rbT+gWl+TJ29JKdaLllVo+kCId4sIiO8XsgudYoTTqFml1RpJOwIJLCTw23/wAJVejgaTnio06tJs6SLEm1rR3I5m+T9dSY4H6IggcpJ1cuN/JVCVSr/sFkrqJMjy579L3zJadIsRpdHai95tCQPSJhAMQS3Tp2JAgzaQ6+/Kw4LrWV0w2i24HVtgE77SfUVyn0gZ0yvUBjtAESNiZuCIkRcerfdPYTnZHbEohT4ZsuHn7io1cypmqs0eP8pTRgM9JG/smXfZ1/vmpfR7pGYwuXfZVj66w/BL5KtmY8NvBb1XXIB2t7Px96iDuK9Ko0G30hUoBzfpNGlw5iSR7EV6MZlDercbsMDw4H3hLGExrqZtsdwjRAJFWnfmBygfn6krkjry+fQziyeXaOnZVjJHzyCKsrzbgufZPmpa4CbGCDPA8U44LFB0EJJqjqdVjBQq+1WhU+d0JovvwV0Yz+Fomy0mDlEvNcOaWuluVa2iq0S6nw4lvEfFD+lFFzKjKzgXBgi09mTuimVZ42pSAebxEniO/kVVp9MOPnYsYdrdHfIG3M6Y9ZWKmWtL7zIbE8JIufGyJVqdNrp1CGkkX8oPmVToMa+YeDG4mx7JCypfwqSQt5k4OeGMJBc7S603/hPu5fSTV0Lym8km+4Ny128bxHEctkAxjWtJ06Z2Mi4I2sbxLY8+5HuglQh7wZIqHU0HYX27iCL/mt/QvIE+lrAaWsdAufMWO3z61ylze9fQXpByttfBPdB1UxNvjzHcuA1W3KewO4ikyIleC2Kw4I5kyN07ZPR6ynoaPo3dA53g+Hx8ISG7p+yel1WHH1nAEk98xPO3wS/wAj9QuLoMzHKGtb1be08ySe4C0XvxlFOiFOaYRGnl8nW6C4ARw229/d4LQtNP6Aa03sZiwJJPJJuTcaY3jqLsbMBRDwOCtvxPVDgRzCUMLmNVzoBAA3gXtF99rokymXmSSfd6uG6GtDLnZDmWNBqzV037IBm35yoqOXUruEO1bkgANHdy80SdhtJMNuRfV7SVT6whxGhokEAm42sfFWmgbv6J8HRbqjUwX2aZm/Duv7ERwFZpeaYP0uyINp7uETA9aC4rBNOh4Ba8agOTgYn3K9ScG1GcXAjjt+e0eXJY0noxLgiZ70sxFKs9mqIMObEdoWP4FKOJrl7iTxTX6S8I1mPqQLmHHvJAj2JShdbGl5TOc+mET6NU5xdEcy77p5Q2EX6KXxtDxf9zURTLLfSM/s2AH/AGantrH8EvFMXSL+r4H7F33zkAc1R9KjwiWQFmFlUaMgq1gse6mbbcQqi8qaT0yJ0NOGxbXtGm3GByTpkeIJaABPfZcoo1S0gjcbJ86OYzVBBseHvHrSWbHR0fjZdeWPDQQAXG29lTzDpcyl2W6WkmLmT46RdbVXA0+04R5pfxFAF4NJnaMS7TcAbST5pfjGJu0G8Rmr6rdLtThaRogHyIW1JoggCPAC3cFXqPqucGtAEjtE8uMDmpqOKE6Q6SCJP48kPImwa0RHAtkkgSN/AXUGJYNNxBDXbb3IBtxsT70TxsFhDd3A+69+SHMw5mdydXt+FwVMTozNaB7cvJ7PWai47FwcJkxE92k23BlNnRXLSw6juCSeBgmzvndAaTerqaIDm2a5sSAC12kjkRcTyKcMuxres2kQId9YEE+uxnwTEkui1mMa8VqFYMMEA3G0wfYvnnMaZFRwO4JB8ZX0DlToNem2YBMTfmT71wnpCz9oq20nW4EbiQYseOyN8d7YLIgStCpNKwnARthm9oWT/gz4AETaNhAA7hc7eKRcG3tIph87IjULQAfZ8AgZouXA2JpdOhUaoLd7cI+ePFTtpNeQYje0eZPu9aUcv6SidMXj4jdMOX9a+9o8I5FIzUo9HoRU1oly+jfUdwNuBBNo8vepxjyHWBA8Jv8AmEXyjJTadvmUfpZFT+qCh/kzb8x6Kn6a1zQQY8vm3kocVUDfpMY7vG9+X5Jwr9GaBFmAFDH9DmyO0ReeE+0bK/LX0V6i+MXZdppyDBnTIsIg+NtvNEsNSDqjeW58Bx7jIjzPlr0owOgUW0xYF3edht88Uu9IekQw9AsB/XPi43a0fRPrHs71cYOTpAskkkKnTnNBiMZUeLizQf7og+UylsqWvUJJJ5z61AutFUqOczMov0R/r1Dxf9zUQdGuhv8AX6Hi/wC5qLRTLee/1fA/YH716BEI7nr5o4McqHvq1PwQQtVN7IuERC1hTQtSqssjhbALaFkBXZDAR3oxjdD9Bm9x4jceY9yCAKSk4ggjcGR4ocl6VBIPy7Ov4CKjRJsrOPxTKQDWgSTAnwn3Jd6O4/UxpH8XDkeI8jZNeDy9r3Bxv4rnvT0jpJ+lZQwtJzWOe+zY1XO5HHuCsdFcuFVxlsNd23eBcdIJ5yETzrKXV6YpsMA7n8kayTLBQZG7jdx5n8FErdMxN1HRLXyim4RpCDYvINBBaPBM6w9kq541IWhla0zmNeiBVJm4ItzgEQfWfWrbMx6qnzcQdIHC8k8tyUQ6c5BDDiWbsE1B9Zo/i8RN+7wSfkebCrUu0FoMDUZ48lhY2lbYVyjLg29DaZLaj3OkGTIPHj4fkuQdMKZbi6oP1t+J3ue9doyWkykHhggOk6Ttfl4rjPSugWYioCwt7RgGTbuTWBqxbIAC1T0cKHCS9jbgQTDjPEDiBxPCQo4WE4BLFOloqDtA+F1FUdwIhb4X6beNwsY2iZJ4LP2aXAt0Uw2qoTyge8rrGT4QABcz6F07TzP5fiuo5bVhq52Z3kZ08KrGhiwbAFeCHYHFB4kbeEIi09ypApmWiVo4BSEKNyswJHpOo1f0TXSDpY8Ofp3FPS4E+Elq4tiKrnHtGSvpWu9phjgCKktIIsQR/svnjpBguqxFSn9VxHhfY+7yTPx6AZughzVopHrQpoCYR7oIycyw476n3FVAoTB6PROZ4bxqf5eqrRT4b5ozsYX7AffVkMIRPHjsYf7Bv3tVUC1Yb2bjwgLVjQpS1YhQlEehalilK9KhZGGqxQwhcCf4RxUQVrD4st7IJDTY8r8fJZd/RAh0azTRU6s85F/X8F1bJsSCAuMVcDVo1LMkAggxxgT3iQQI523C6R0SzPU0eq/Pa4SuWO/SHMMtUdEwzwrbKiFYOtKINeho1JFwOWZULCt4RBZxNnAEEESCII5g7rkFXo5+hY59Jsime0ybg03kQP8ADdvkOa64N0s9PcFNJlcb0TLjzpus71WPkeazJ6NQVSF/D46HN7UWJ25lseIF/WhvpGy9lagK9No1D6ZA3HwN59atsYPIjs90OA87b+CsMw8tdTP0XtI0naePhefWFUZVTRJo44QtIV7MMIWVHNO7SR+CqlqfTtACfKW/rmTz+BRNuE10XQLxt8ENyyoG1WE7TB7gREpipHqtTeAJF4vvefJByPYXGrK3RmppDQNyfAbndHKuf9poB1MJi0jVyF9hPuSpgnnURcRqMjhxB8JhFMEWhx1idR4W3j1XlBnBerG4zpUdgydmim1sydyebjc+2fKEZY5czZ0qq0gGtaDNmHtOmB3G9uaLZb0txLmw6nDp2DCPeUKq6Rx9cHlyr4ipAJ5KHBYh/VTUHaPCwgcJvvCUK+evo1KsxoNQmHTcEXAPCN/NZbJHGw1SzBtUtLiGvpuLtG0iRpIJ4Ee1ch9INP8AbqxizyHNneC0WPh8UcznNX1XtNJ+ksm7QHCDMtmJ296HekfAmnim79qmw349kDfjH4JnDrTFs6V2hMcFqQpCFiE4KmiYfR2P3phvGp/l6qAwmL0dM/emG8an+Xqq0UzTHf0eH+wb95UVMq5ij+rofYj+eoqhCE+mo8NHKMqRwWjgomaNHLAC2JWIurIarZiyWrYBWQuYinUrMYGXLY8do3nu96MdCsW5jyx8hw3Dt0EwtUtMgwr+VYuHtkm1hfgTt3EfEoE1+NBsUqkdZy/F/NkXo4hJ2X4qI77I/h6096Ts6HkYaNRTF6FtqWEGQrjakoiYtKBPqUGOoipTcxwBa4FpHMEQR8FuwSe5AM76V08PV6o3dEk3DWgixJ5qXZlR2JeBxJY6pRdIdSfpB/sydJvx2EnhCL03Os7jJBHK9xPC8jyCDVsYKtUuAJaS4y1pJJJ/i5xYDuVx+LLXFsy112nvvA872WdXRJKxS6b4LTX1jZ4nleYNillwTr0xdqYwxIkjwcJB8zAMd6Tim8TuIvJUyBw/3Tb+kCpTpOiey2Y53ke5KrkWyPFCerPEyDE7DiPL2qZVas1je6JqjQXOIFzAgxaJ0j2qR+H5+4+uOCKYXBNL+yATPq8eaP4Do8D9PtH2c9kq5jixMXsNdoh3bbw3HeO48UcynOazXw4Ei1pnxniPyV+r0OBEsEHlwj4rGVdGa1OoCDBnd3aEcvYhvJegqhFbv/0NYvOH06IqupmJgg8BwdzhL3SLMDVpElrGtiSQdTj3AW3+Ke6+EY9mlwtykj2JIxOUO11GNYXU3m0mI8+Lfm4VXTpmU7WugfoyKeh7jAYCW8iS5vZI57j19yr+kcdYcLpvU6shzRyOktPjvblCix2Y9TiBRLDAiGssHPGphBMSRIN90byrJT1n6RiiC9wkMBNgBax2sANuATN07EpL1pHN/wDgNc/9J9u4qlUoObuI4/gu4VukbYjS0DgDFvPmg+Y4KliqbwGNFRoOkgbW4eufNb/ztdRj/GckTX6L2TmdLubUP/wR8UsYimWuLSIIJBHeN00+iv8A5mz7Op7gm4uxeRQqn9XR+zH871XLVYP9HS/uf63KItQpPbNx4iItWrgpnCVjq1RZXc1akKcsWDSUshFC2C3hehXZDLfn1rK80LOhUaQ25Tmmqk1xNwYPiPxsfNOmVVtTeK5ZlOI0v0nZ9vMbfh5p26P40gwfn55pPJHyzoYZ+lQ60nu5/FXaFlQw5mIvNv8AdEabCeMKkXMkaeA3+CVM3rVq1dzG4cmm22owNRted48OScKNMRZRZjjWUabnvMAfMALfkB6p8OS5xVq0sQ2m9ga0iRpkk3791ew9HUzjeNyCbmCd1azTF/pJ67RAAgbHSDcknnYbbXQPBZz1VM1ndqYaxttpMHfjE+aFKLl+vQjpK2tFXpe7TpbIk6nkdzja3Hj60qFyv5tmb6zy5x8PDl4IaU7ii4xoSk7ZhxRLo1S1V/BpPtA+KFuTL0Gw+qpUPAAD1kn4K8zqDN4FeRDRgKUO4exM+XjZAqNIByYcvYLLmROrIO4ZllZ0jkPUoMM1WEZCE3RgMHIKtiaYgkhWiqeZ1dNNx7lHwqLbZzbEZYRi61Z9wHHqxzJDS4nuBk+ZWDWeXxu925vYbXM7cFbx+IlwkTEW4yd/GxA80OznHBjAGHtlsl3G5mN++FcbkR/iyPGY+jTd2na6nHkDtAHDz71cy7MWtp1arjpaB9IzcnYDmUvZZkxqGXbcXHYcfMqPpZntPq/0elJA42073I4k2VqFvyipSpCxmGID6r3AQCSRsPYEzeio/vNv2dT3NSdqTj6Jr5m37Kp/pXSgqpCMnZToMmlT/u/6nLxYpsE39UzwP8zluaSBLoRcRT6tY0K4aawaKyQqdWterVzR3LXqyoaKuhZZR7lbw+GL3hrd3GBb3p2ybow1kGNT/rEbeA4LMpUEhj9Ctl/RCvVgwGNPF5jzDd0Y/wDzR5HZr0yeRDhflxTVVwsDeXfO6E1ce+kePzwQv8r+xhYE+CjnHQ/E4YaqjOx9dp1DzI2RPIcYHAE77Hx/PfzXQcizhtVuh8EOsQYMzaIS/wBIOiYwz3VKQik8/R+q7u/snhyWpO42DgnCdMO5a+QP9kapGUpZLipAk7e/4JpoO7O6GhiZcY5R4zANrAB4kC8HmFmkVOCt90xdtp2ha6UZC6pRFKiA3UbnYAcdkNzboIz/AIe6mwTVb2w7iXgfR8NMiE8Fec2ypKnopzbVM+aKgVdxTp6RejZw2J6xginWJeI2D/42/wCr/F3JRqHVwvxItPiOaajKwDRVKf8AoDgYoOqH+NxjwFveCkzBZc+tUbTYJc4wO7mT3Dddjw2VChQbTbs1oA8uPzzQfky/Ghn40fy9FEMvKN5bbwQoDuRbL222280jEfnwPYcWU0KvRGysNRxCXTUlDM7YXUXgbkH3Io5VcQzUCo0SL3ZyB2aODwS3cgRYxeCPWBfuCpZy5rMRqqAuEAlrdyBwJ8fYVv0qxTqGKqUwAQIcJ4ahNvnilWvinOfrntbzvJ4z3HkjY8b0zGWavQYzfpearOrY0MZyj5CWnFSVLkkCBO3LuWulNQjGK0LSbfTQBOfokb+8weVKp/pSiGp09EjP3l/4Kv8APSRF0w+EOEp/qmeB/mK36pMORUGnB0paD2TuAf43Kz+ist2G+oIMo7NJ6FQ01hrdkz1sOyfot9QURw7YPZbvyCz5L9C2Wr2hHq1BsfRHqHIrTqW/VHqCpo1Zr0awgNSfIfFP1GnIhvmffCV8hYBEAcE3Uzt4D4oLjbsbhKoo8MNAgoTmWXBwKONNvWsVW2PiVXktT+xLy0upVYj2ce88E446KuGcLEwQB5Cfx80CxrYe2OYRvA/0fk72RCvHHTRMzupCTkeN7RE3a4tPjwPmITvgq8hc6omMfiAOTT5zunjLTYfPBVRuLuIepOVlioUj2fV7lZZ8FYORPxW4CiprYfiowIO6Q5HTxdB1J9pu13Fr+Dh+HEEhcjq+jrGisaYpTH/UkBhHPV8N120qTgrTa4Z+xH6J9BGYUl7jrqERMEADk0fHijuNo2sijdvnuVTFcfJBnsbxvdC+aEFE8FTg7KAfSCIYT5/9ihRQxklouUwpmvUTFszZFWxOSNnO8FXrG3JWlBiRZQkTiXpEZOOf/dZ/KlY004ekMftz/wC6z3BK5TmN/ihef7MrdQvdSpz+C2aimCt1ScvRLS/eJ+wqfz0Urj59q6N6HqYmu6BqGkTF4uYnktR6Zlxn/9k="/>
          <p:cNvSpPr>
            <a:spLocks noChangeAspect="1" noChangeArrowheads="1"/>
          </p:cNvSpPr>
          <p:nvPr/>
        </p:nvSpPr>
        <p:spPr bwMode="auto">
          <a:xfrm>
            <a:off x="155575" y="-8461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8" name="AutoShape 6" descr="data:image/jpeg;base64,/9j/4AAQSkZJRgABAQAAAQABAAD/2wCEAAkGBhMSEBQUExMVFRQVGBgXFxYWFxUVGBcWFxUXGBUWFxccHCYfFxkjGhgXHy8gIycpLCwsFR4xNTAqNSYrLCkBCQoKDgwOGg8PGiwkHyQsLCwpLCwsLCwsLCwsLCwsLCwsLCwsKSwsLCwsLCwsLCwsLCwsLCwsLCwsLCwsLCwsLP/AABEIALoBDwMBIgACEQEDEQH/xAAcAAACAgMBAQAAAAAAAAAAAAAFBgMEAQIHAAj/xABHEAABAwIEAgYGBgYIBwEAAAABAAIRAyEEBRIxQVEGEyJhcYEHkaGxwfAyUnOz0eEUIyQlQrIzNGJygrTC8RU1Q2ODkqIX/8QAGQEAAgMBAAAAAAAAAAAAAAAAAwQAAQIF/8QAJhEAAgIDAQACAwABBQAAAAAAAAECEQMhMRIEQSIyURMjM2GR0f/aAAwDAQACEQMRAD8AWOlLv3Plo/tVD6tY+KSQnLpY791ZZ41vik1ZZceHlgleIXtKybNV5brEKEMELC2DVlQo0AUtHDlxgDkPGVLhMPrcBz+Quk9FOg7WjrK7bbsnsua4GRJFiDA9Z8FTZBeyToHUrAktIGw1GCZ490TvzEcyD+XejinDDWJAI1RxaQ1vZJm+0+ZTWc4YLbC4G0tMQWkcrhUn5geshxJa6bSNrHzs1wHh3qFAmt6O8OWuOsjhYDffeNpHwQPMPR7ULQaUGTABt4n55pk/SnO6pswDqDj/AHYAMcj2iR4olgMyaajqczDA4G/Zn8II9fJVZZyHH5BWpEh7CCN7WFhx848ihrxC7zSrBwIexryADAE2vueEmfBLXSPoZRqML2N0vJ4bF0AcJgSN+/irshyoFZBV7NspfQqOa4WBgHgfBUVZDy8vQvKFnl5eleUIeXl5ZAUKL2TZNVxNQMpjxcfotHM/hxXTsl9FOFAHXGpVdx7RY2e4Ngx4lQdDcA2hRAi5u483H4fgugZYwuAJK5s88pyqLpHSXx4wjclbF2v6H8DUHZFWk47ObUc4f+rpC5r0y6AV8vdLoqUXGGVW+vS8fwujyPsX0PTpwFQzvAMxNCph6otUaQDyPAjk4GCPBFhlceuxSUU3pHy8Svakw4/obXpO0ubJBLbCASCQI7jFvzCDYnBuYYeC0/BOJp8FmisvLLgsKyUeWWbrC3pi6hocOlI/dWW/+b3pMTj0n/5Xlo+2/mSeRdWzMeGFvTpEmAF4BMbcnpsFJwdeWPcNQm8O0tEcBHrKxKSj0LCDk6QCp5dUJADH9qzeye0TG1r7puyj0V4isAaj20QeBHWO8wCAD5lOXRvL3RqcZLjIGwaODWjYQITvgcK1u+/mf9knLPOTqI2vjxgrkcsr+hOrE0sSwn6r2Fs/4g4x6kndIOh+KwTh+kUi1ps2o3tU3HkHDY9xgr6ZbQEKjmFBtRjqdRjXscILXCQRyWo5ZR/bYJ41J/ifN+QUQcRTJBLQQTpibX42O15suk47OXCQxrmt5DtN9lgDyVQdEqeExbm6n9XUvRN7XOpjjYahaCdx3rOOYGTBFhbjsdiRsCd/Wj+72gbg46Yvvz4iqe3pJjeQLcSfxRfEZ/8Aqhds2O4EQJke3ZC8flzax1Boab7RMn2OBtHMFb4bAmWsfTDWiNJE9qQQCJu09yBKS7fAkYBbrWmkXyAXEweGlz3usOJhxJHwWrSQ1z2l3ajsj+zsLXMmDy7Prhx2QVQ0FrgGMbbgT5xYcEPwmON2G07giZ75VLIyPCNOUvd1LjGkmQYMungJvJ22RfAYjUzS4jUBvM6e6Tu7nGyVaeKeAIc0gDgNMcwQeO8c0aymq6TqJHCx1b8hsPm6PGVgXGgN026MCpS64A6hbSJda3AXP5rl7xdd0zzLeswtW0kNtuCPM2PkuI4inDiEVMyRArwMLWV5WQ8V5eXlCHldyqhqrMHfPq/NUka6NM7eqO4fH2wsZHUWwuGPrIkdMwNLsU+Wpv4p9y6NI8Eo4DC6qMjdul3HvHxRnLsXAF1yYds7GaPpUhoBsqWNHZJ4i/qWrMZZRV8RqBHBElwRjjadlDMKkOA0y125IsNpB8d/JKfSDoxSxbCQNFRrjFogn6XunzTXnGM6vSSJk6T6gduOyEUMXLiZBBm2xMfRJ5WsfAFM4sipK9iuSDUnRxLNMsfQqFjxBBI8YMSO5UYXYOnWTtq4Z1UQH0GkkkGeruXRbhHtXI6jYTUXYE0AW7G3WAFsw3Wixr6Tu/d2Wjbs1j/9hKJCaelH9Sy0f9vEfeMSyArZmPDfCg6xEbxfa9kXwpmvSJGn6LajDYgsbAv9UwPb3Idl79NVjuAcJ8Nj7JTFjMypHS6nR19q5iD3gRvz4oGRu6/4GMWnZ0zJavZAHdJ8Rsj1F5akfIqjqYa4nUx4kOjY8Wnv96bcNiQQufH+HWcRiw9eyixLVUw9S4hXyAQjLaoUcfMrA2d5aKtK+47TTvDhsfndc5z2hUaA6o4OsdWmZLtoaL/JXW6NPsAHkEt57lDYfMwRMgXkX3+d1FLzsqS9qvtCblmEIYamlrG2kGOG/AcUHbXc6oTWJLhUApwexoiSQB3jbuV7OcQ8Maz6AF3XmJ4HvFwlanSrh2thD9PaIG7ZF7HulExxT2D2P+W4puI6ykHhwAs5s32tP1h8Ev1sq0v7TtbRtqYHECeDhB24lMPROk2pT6230bxblI5hL+PY41QATDnOkB3eYO+0jbkUL8lKomm1WytSa4VexLmcJcQRfnPHeEz5VVbPa0hzobq2IJ3keaD5XTcXOaBs2Qwbgju2nijuEwMwagh4AGrZpmLi+08DYHxTEdLYvLbGmlTaaBoud2nggOiL+y64T0pyp+HxL2PBB3BMiQZ2n5uu016z3uaWSeqGwI7Q98+a5h6Q87GIqgwZZLRJ8JHMbBEhL07BSVCYAvBeWwailGCFhbOCxwUIbMZMXj4d/emXo+7U4XsDDeFhA2G3H1paZZNHRESW+PxKDn/QZ+L/ALiOqZLVAAnaIPhF0do4INNrj177hLmABtZMOCxRaADfy+C5sH/Tp5E+ovFghRModq225nu2AUrcSCJAWlTFSIARNCy9C/0vP7MXSey8EERNw4ce48eMJAbmVQHUyXDgRaeB7J2ItI7weK6Nn9Auwzmi5Jb7xM90Sk/BU6dB7ZDtQmRANttyZsh2rqr/AIRrYYyfEtr09DrPcHtcPCx9vHmuTdJcldQrOBgjUdjMTcA98LoNVrG4mkach7iSJ1hukuOqLbiJg3Sp0/x1J9T9XVdUIJ1baG8NIjjO5T2CxHKqYoFy2pHtKMlb0fpBNAhn6Sf1LLfs8R96xLiYekjv2PLrR+rxH3rEvNCtmY8NgUUybHlhgiRv4Hn88kLlX8sohzmzEbm8RG3tlDmk4hYumO/Q/NOtdUp1HQ0yHN4z/C4XgEcxw3TawOpug3HA8x88FyRmJOHxAqA2JvH1Sd48l1DK86DmN1AOG97+pI5I07Opgn6VfwbMBBhES4BpPBAaeMb/AAtPLdW8PWLomfA+CpSRmcG9sJ4c2+HuXquHDgZUVKoDwU7XypYKSaZyjp9kj6VUPaP1T4aY4O7Vz3fig2CyoiXtJgm9jtMfiuy5ll7atNzHiQVzOlhHYetUoP2bcO+s07EeXAcQVXpxWgipkbK/UtLQ7Vqs60b8uVrepVP+HGpVa9odp7Tj3GYjTyIJ25rXF1XS5wEtgct5tfzKL4TEsptHC5J8RbntGn1BWp/YKUAbhKFTr+zGpro43bIkdx4+JKb6+KHZaQO1vG/9oixnzj2Jcxmbt1gUyG/WcSRfffzVvL8b1rms7Dwd3CSQeIa7j3iNlc5ypgoxVk9THNp0ahnS4jsHiIBi3KRzsuQ5nijUque4y4m55lP/AE66ulRFMgE8HbEHcHkeO3Nc1Lkz8eNRBZXcjxKysSvApgEeIXoWJRvLMkLmda4wBs2JJ/LxWZSUVbLSsFU6Y0kuPgLyU09D22nlPtJSxjWnUbzfgm7oayKYPP8ANA+Q/wABr4y/1B9y2psjtJ8oDl7AI5/NkfoAkb/PBc6J05aLTXAbob0lxtWlTa6iWgz2tQmR8CsZzmfVUnwe1pOm43jcDigNHpI11ACpVbOm8gEj2rbT+gWl+TJ29JKdaLllVo+kCId4sIiO8XsgudYoTTqFml1RpJOwIJLCTw23/wAJVejgaTnio06tJs6SLEm1rR3I5m+T9dSY4H6IggcpJ1cuN/JVCVSr/sFkrqJMjy579L3zJadIsRpdHai95tCQPSJhAMQS3Tp2JAgzaQ6+/Kw4LrWV0w2i24HVtgE77SfUVyn0gZ0yvUBjtAESNiZuCIkRcerfdPYTnZHbEohT4ZsuHn7io1cypmqs0eP8pTRgM9JG/smXfZ1/vmpfR7pGYwuXfZVj66w/BL5KtmY8NvBb1XXIB2t7Px96iDuK9Ko0G30hUoBzfpNGlw5iSR7EV6MZlDercbsMDw4H3hLGExrqZtsdwjRAJFWnfmBygfn6krkjry+fQziyeXaOnZVjJHzyCKsrzbgufZPmpa4CbGCDPA8U44LFB0EJJqjqdVjBQq+1WhU+d0JovvwV0Yz+Fomy0mDlEvNcOaWuluVa2iq0S6nw4lvEfFD+lFFzKjKzgXBgi09mTuimVZ42pSAebxEniO/kVVp9MOPnYsYdrdHfIG3M6Y9ZWKmWtL7zIbE8JIufGyJVqdNrp1CGkkX8oPmVToMa+YeDG4mx7JCypfwqSQt5k4OeGMJBc7S603/hPu5fSTV0Lym8km+4Ny128bxHEctkAxjWtJ06Z2Mi4I2sbxLY8+5HuglQh7wZIqHU0HYX27iCL/mt/QvIE+lrAaWsdAufMWO3z61ylze9fQXpByttfBPdB1UxNvjzHcuA1W3KewO4ikyIleC2Kw4I5kyN07ZPR6ynoaPo3dA53g+Hx8ISG7p+yel1WHH1nAEk98xPO3wS/wAj9QuLoMzHKGtb1be08ySe4C0XvxlFOiFOaYRGnl8nW6C4ARw229/d4LQtNP6Aa03sZiwJJPJJuTcaY3jqLsbMBRDwOCtvxPVDgRzCUMLmNVzoBAA3gXtF99rokymXmSSfd6uG6GtDLnZDmWNBqzV037IBm35yoqOXUruEO1bkgANHdy80SdhtJMNuRfV7SVT6whxGhokEAm42sfFWmgbv6J8HRbqjUwX2aZm/Duv7ERwFZpeaYP0uyINp7uETA9aC4rBNOh4Ba8agOTgYn3K9ScG1GcXAjjt+e0eXJY0noxLgiZ70sxFKs9mqIMObEdoWP4FKOJrl7iTxTX6S8I1mPqQLmHHvJAj2JShdbGl5TOc+mET6NU5xdEcy77p5Q2EX6KXxtDxf9zURTLLfSM/s2AH/AGantrH8EvFMXSL+r4H7F33zkAc1R9KjwiWQFmFlUaMgq1gse6mbbcQqi8qaT0yJ0NOGxbXtGm3GByTpkeIJaABPfZcoo1S0gjcbJ86OYzVBBseHvHrSWbHR0fjZdeWPDQQAXG29lTzDpcyl2W6WkmLmT46RdbVXA0+04R5pfxFAF4NJnaMS7TcAbST5pfjGJu0G8Rmr6rdLtThaRogHyIW1JoggCPAC3cFXqPqucGtAEjtE8uMDmpqOKE6Q6SCJP48kPImwa0RHAtkkgSN/AXUGJYNNxBDXbb3IBtxsT70TxsFhDd3A+69+SHMw5mdydXt+FwVMTozNaB7cvJ7PWai47FwcJkxE92k23BlNnRXLSw6juCSeBgmzvndAaTerqaIDm2a5sSAC12kjkRcTyKcMuxres2kQId9YEE+uxnwTEkui1mMa8VqFYMMEA3G0wfYvnnMaZFRwO4JB8ZX0DlToNem2YBMTfmT71wnpCz9oq20nW4EbiQYseOyN8d7YLIgStCpNKwnARthm9oWT/gz4AETaNhAA7hc7eKRcG3tIph87IjULQAfZ8AgZouXA2JpdOhUaoLd7cI+ePFTtpNeQYje0eZPu9aUcv6SidMXj4jdMOX9a+9o8I5FIzUo9HoRU1oly+jfUdwNuBBNo8vepxjyHWBA8Jv8AmEXyjJTadvmUfpZFT+qCh/kzb8x6Kn6a1zQQY8vm3kocVUDfpMY7vG9+X5Jwr9GaBFmAFDH9DmyO0ReeE+0bK/LX0V6i+MXZdppyDBnTIsIg+NtvNEsNSDqjeW58Bx7jIjzPlr0owOgUW0xYF3edht88Uu9IekQw9AsB/XPi43a0fRPrHs71cYOTpAskkkKnTnNBiMZUeLizQf7og+UylsqWvUJJJ5z61AutFUqOczMov0R/r1Dxf9zUQdGuhv8AX6Hi/wC5qLRTLee/1fA/YH716BEI7nr5o4McqHvq1PwQQtVN7IuERC1hTQtSqssjhbALaFkBXZDAR3oxjdD9Bm9x4jceY9yCAKSk4ggjcGR4ocl6VBIPy7Ov4CKjRJsrOPxTKQDWgSTAnwn3Jd6O4/UxpH8XDkeI8jZNeDy9r3Bxv4rnvT0jpJ+lZQwtJzWOe+zY1XO5HHuCsdFcuFVxlsNd23eBcdIJ5yETzrKXV6YpsMA7n8kayTLBQZG7jdx5n8FErdMxN1HRLXyim4RpCDYvINBBaPBM6w9kq541IWhla0zmNeiBVJm4ItzgEQfWfWrbMx6qnzcQdIHC8k8tyUQ6c5BDDiWbsE1B9Zo/i8RN+7wSfkebCrUu0FoMDUZ48lhY2lbYVyjLg29DaZLaj3OkGTIPHj4fkuQdMKZbi6oP1t+J3ue9doyWkykHhggOk6Ttfl4rjPSugWYioCwt7RgGTbuTWBqxbIAC1T0cKHCS9jbgQTDjPEDiBxPCQo4WE4BLFOloqDtA+F1FUdwIhb4X6beNwsY2iZJ4LP2aXAt0Uw2qoTyge8rrGT4QABcz6F07TzP5fiuo5bVhq52Z3kZ08KrGhiwbAFeCHYHFB4kbeEIi09ypApmWiVo4BSEKNyswJHpOo1f0TXSDpY8Ofp3FPS4E+Elq4tiKrnHtGSvpWu9phjgCKktIIsQR/svnjpBguqxFSn9VxHhfY+7yTPx6AZughzVopHrQpoCYR7oIycyw476n3FVAoTB6PROZ4bxqf5eqrRT4b5ozsYX7AffVkMIRPHjsYf7Bv3tVUC1Yb2bjwgLVjQpS1YhQlEehalilK9KhZGGqxQwhcCf4RxUQVrD4st7IJDTY8r8fJZd/RAh0azTRU6s85F/X8F1bJsSCAuMVcDVo1LMkAggxxgT3iQQI523C6R0SzPU0eq/Pa4SuWO/SHMMtUdEwzwrbKiFYOtKINeho1JFwOWZULCt4RBZxNnAEEESCII5g7rkFXo5+hY59Jsime0ybg03kQP8ADdvkOa64N0s9PcFNJlcb0TLjzpus71WPkeazJ6NQVSF/D46HN7UWJ25lseIF/WhvpGy9lagK9No1D6ZA3HwN59atsYPIjs90OA87b+CsMw8tdTP0XtI0naePhefWFUZVTRJo44QtIV7MMIWVHNO7SR+CqlqfTtACfKW/rmTz+BRNuE10XQLxt8ENyyoG1WE7TB7gREpipHqtTeAJF4vvefJByPYXGrK3RmppDQNyfAbndHKuf9poB1MJi0jVyF9hPuSpgnnURcRqMjhxB8JhFMEWhx1idR4W3j1XlBnBerG4zpUdgydmim1sydyebjc+2fKEZY5czZ0qq0gGtaDNmHtOmB3G9uaLZb0txLmw6nDp2DCPeUKq6Rx9cHlyr4ipAJ5KHBYh/VTUHaPCwgcJvvCUK+evo1KsxoNQmHTcEXAPCN/NZbJHGw1SzBtUtLiGvpuLtG0iRpIJ4Ee1ch9INP8AbqxizyHNneC0WPh8UcznNX1XtNJ+ksm7QHCDMtmJ296HekfAmnim79qmw349kDfjH4JnDrTFs6V2hMcFqQpCFiE4KmiYfR2P3phvGp/l6qAwmL0dM/emG8an+Xqq0UzTHf0eH+wb95UVMq5ij+rofYj+eoqhCE+mo8NHKMqRwWjgomaNHLAC2JWIurIarZiyWrYBWQuYinUrMYGXLY8do3nu96MdCsW5jyx8hw3Dt0EwtUtMgwr+VYuHtkm1hfgTt3EfEoE1+NBsUqkdZy/F/NkXo4hJ2X4qI77I/h6096Ts6HkYaNRTF6FtqWEGQrjakoiYtKBPqUGOoipTcxwBa4FpHMEQR8FuwSe5AM76V08PV6o3dEk3DWgixJ5qXZlR2JeBxJY6pRdIdSfpB/sydJvx2EnhCL03Os7jJBHK9xPC8jyCDVsYKtUuAJaS4y1pJJJ/i5xYDuVx+LLXFsy112nvvA872WdXRJKxS6b4LTX1jZ4nleYNillwTr0xdqYwxIkjwcJB8zAMd6Tim8TuIvJUyBw/3Tb+kCpTpOiey2Y53ke5KrkWyPFCerPEyDE7DiPL2qZVas1je6JqjQXOIFzAgxaJ0j2qR+H5+4+uOCKYXBNL+yATPq8eaP4Do8D9PtH2c9kq5jixMXsNdoh3bbw3HeO48UcynOazXw4Ei1pnxniPyV+r0OBEsEHlwj4rGVdGa1OoCDBnd3aEcvYhvJegqhFbv/0NYvOH06IqupmJgg8BwdzhL3SLMDVpElrGtiSQdTj3AW3+Ke6+EY9mlwtykj2JIxOUO11GNYXU3m0mI8+Lfm4VXTpmU7WugfoyKeh7jAYCW8iS5vZI57j19yr+kcdYcLpvU6shzRyOktPjvblCix2Y9TiBRLDAiGssHPGphBMSRIN90byrJT1n6RiiC9wkMBNgBax2sANuATN07EpL1pHN/wDgNc/9J9u4qlUoObuI4/gu4VukbYjS0DgDFvPmg+Y4KliqbwGNFRoOkgbW4eufNb/ztdRj/GckTX6L2TmdLubUP/wR8UsYimWuLSIIJBHeN00+iv8A5mz7Op7gm4uxeRQqn9XR+zH871XLVYP9HS/uf63KItQpPbNx4iItWrgpnCVjq1RZXc1akKcsWDSUshFC2C3hehXZDLfn1rK80LOhUaQ25Tmmqk1xNwYPiPxsfNOmVVtTeK5ZlOI0v0nZ9vMbfh5p26P40gwfn55pPJHyzoYZ+lQ60nu5/FXaFlQw5mIvNv8AdEabCeMKkXMkaeA3+CVM3rVq1dzG4cmm22owNRted48OScKNMRZRZjjWUabnvMAfMALfkB6p8OS5xVq0sQ2m9ga0iRpkk3791ew9HUzjeNyCbmCd1azTF/pJ67RAAgbHSDcknnYbbXQPBZz1VM1ndqYaxttpMHfjE+aFKLl+vQjpK2tFXpe7TpbIk6nkdzja3Hj60qFyv5tmb6zy5x8PDl4IaU7ii4xoSk7ZhxRLo1S1V/BpPtA+KFuTL0Gw+qpUPAAD1kn4K8zqDN4FeRDRgKUO4exM+XjZAqNIByYcvYLLmROrIO4ZllZ0jkPUoMM1WEZCE3RgMHIKtiaYgkhWiqeZ1dNNx7lHwqLbZzbEZYRi61Z9wHHqxzJDS4nuBk+ZWDWeXxu925vYbXM7cFbx+IlwkTEW4yd/GxA80OznHBjAGHtlsl3G5mN++FcbkR/iyPGY+jTd2na6nHkDtAHDz71cy7MWtp1arjpaB9IzcnYDmUvZZkxqGXbcXHYcfMqPpZntPq/0elJA42073I4k2VqFvyipSpCxmGID6r3AQCSRsPYEzeio/vNv2dT3NSdqTj6Jr5m37Kp/pXSgqpCMnZToMmlT/u/6nLxYpsE39UzwP8zluaSBLoRcRT6tY0K4aawaKyQqdWterVzR3LXqyoaKuhZZR7lbw+GL3hrd3GBb3p2ybow1kGNT/rEbeA4LMpUEhj9Ctl/RCvVgwGNPF5jzDd0Y/wDzR5HZr0yeRDhflxTVVwsDeXfO6E1ce+kePzwQv8r+xhYE+CjnHQ/E4YaqjOx9dp1DzI2RPIcYHAE77Hx/PfzXQcizhtVuh8EOsQYMzaIS/wBIOiYwz3VKQik8/R+q7u/snhyWpO42DgnCdMO5a+QP9kapGUpZLipAk7e/4JpoO7O6GhiZcY5R4zANrAB4kC8HmFmkVOCt90xdtp2ha6UZC6pRFKiA3UbnYAcdkNzboIz/AIe6mwTVb2w7iXgfR8NMiE8Fec2ypKnopzbVM+aKgVdxTp6RejZw2J6xginWJeI2D/42/wCr/F3JRqHVwvxItPiOaajKwDRVKf8AoDgYoOqH+NxjwFveCkzBZc+tUbTYJc4wO7mT3Dddjw2VChQbTbs1oA8uPzzQfky/Ghn40fy9FEMvKN5bbwQoDuRbL222280jEfnwPYcWU0KvRGysNRxCXTUlDM7YXUXgbkH3Io5VcQzUCo0SL3ZyB2aODwS3cgRYxeCPWBfuCpZy5rMRqqAuEAlrdyBwJ8fYVv0qxTqGKqUwAQIcJ4ahNvnilWvinOfrntbzvJ4z3HkjY8b0zGWavQYzfpearOrY0MZyj5CWnFSVLkkCBO3LuWulNQjGK0LSbfTQBOfokb+8weVKp/pSiGp09EjP3l/4Kv8APSRF0w+EOEp/qmeB/mK36pMORUGnB0paD2TuAf43Kz+ist2G+oIMo7NJ6FQ01hrdkz1sOyfot9QURw7YPZbvyCz5L9C2Wr2hHq1BsfRHqHIrTqW/VHqCpo1Zr0awgNSfIfFP1GnIhvmffCV8hYBEAcE3Uzt4D4oLjbsbhKoo8MNAgoTmWXBwKONNvWsVW2PiVXktT+xLy0upVYj2ce88E446KuGcLEwQB5Cfx80CxrYe2OYRvA/0fk72RCvHHTRMzupCTkeN7RE3a4tPjwPmITvgq8hc6omMfiAOTT5zunjLTYfPBVRuLuIepOVlioUj2fV7lZZ8FYORPxW4CiprYfiowIO6Q5HTxdB1J9pu13Fr+Dh+HEEhcjq+jrGisaYpTH/UkBhHPV8N120qTgrTa4Z+xH6J9BGYUl7jrqERMEADk0fHijuNo2sijdvnuVTFcfJBnsbxvdC+aEFE8FTg7KAfSCIYT5/9ihRQxklouUwpmvUTFszZFWxOSNnO8FXrG3JWlBiRZQkTiXpEZOOf/dZ/KlY004ekMftz/wC6z3BK5TmN/ihef7MrdQvdSpz+C2aimCt1ScvRLS/eJ+wqfz0Urj59q6N6HqYmu6BqGkTF4uYnktR6Zlxn/9k="/>
          <p:cNvSpPr>
            <a:spLocks noChangeAspect="1" noChangeArrowheads="1"/>
          </p:cNvSpPr>
          <p:nvPr/>
        </p:nvSpPr>
        <p:spPr bwMode="auto">
          <a:xfrm>
            <a:off x="155575" y="-8461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6" name="Picture 14" descr="http://zoo-olomouc.cz/pic/animal/foto1/big/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2438400" cy="2514600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1446212" y="2789663"/>
            <a:ext cx="1031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 err="1" smtClean="0"/>
              <a:t>tamarín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pinčí</a:t>
            </a:r>
            <a:endParaRPr lang="cs-CZ" sz="1200" b="1" dirty="0"/>
          </a:p>
        </p:txBody>
      </p:sp>
      <p:pic>
        <p:nvPicPr>
          <p:cNvPr id="3088" name="Picture 16" descr="Soubor:Emperor Tamarin monkey at Belfast Zoo , Laurence m 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876" y="3284984"/>
            <a:ext cx="2088232" cy="2341942"/>
          </a:xfrm>
          <a:prstGeom prst="rect">
            <a:avLst/>
          </a:prstGeom>
          <a:noFill/>
        </p:spPr>
      </p:pic>
      <p:sp>
        <p:nvSpPr>
          <p:cNvPr id="13" name="Obdélník 12"/>
          <p:cNvSpPr/>
          <p:nvPr/>
        </p:nvSpPr>
        <p:spPr>
          <a:xfrm>
            <a:off x="3867151" y="2789663"/>
            <a:ext cx="1220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 err="1" smtClean="0"/>
              <a:t>tamarín</a:t>
            </a:r>
            <a:r>
              <a:rPr lang="cs-CZ" sz="1200" b="1" dirty="0" smtClean="0"/>
              <a:t> vousatý</a:t>
            </a:r>
            <a:endParaRPr lang="cs-CZ" sz="1200" b="1" dirty="0"/>
          </a:p>
        </p:txBody>
      </p:sp>
      <p:pic>
        <p:nvPicPr>
          <p:cNvPr id="3090" name="Picture 18" descr="http://animals.zoojihlava.cz/images/product/ec431d6b38912b9afa5d8286f6975a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780928"/>
            <a:ext cx="2472209" cy="3046911"/>
          </a:xfrm>
          <a:prstGeom prst="rect">
            <a:avLst/>
          </a:prstGeom>
          <a:noFill/>
        </p:spPr>
      </p:pic>
      <p:sp>
        <p:nvSpPr>
          <p:cNvPr id="15" name="Obdélník 14"/>
          <p:cNvSpPr/>
          <p:nvPr/>
        </p:nvSpPr>
        <p:spPr>
          <a:xfrm>
            <a:off x="7023205" y="2299254"/>
            <a:ext cx="882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 smtClean="0"/>
              <a:t>lvíček zlatý</a:t>
            </a:r>
            <a:endParaRPr lang="cs-CZ" sz="12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délník 16"/>
          <p:cNvSpPr/>
          <p:nvPr/>
        </p:nvSpPr>
        <p:spPr>
          <a:xfrm>
            <a:off x="781485" y="5975432"/>
            <a:ext cx="19545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http://zoo-</a:t>
            </a:r>
            <a:r>
              <a:rPr lang="cs-CZ" sz="1100" dirty="0" err="1" smtClean="0"/>
              <a:t>olomouc.cz</a:t>
            </a:r>
            <a:r>
              <a:rPr lang="cs-CZ" sz="1100" dirty="0" smtClean="0"/>
              <a:t>/pic/</a:t>
            </a:r>
            <a:r>
              <a:rPr lang="cs-CZ" sz="1100" dirty="0" err="1" smtClean="0"/>
              <a:t>animal</a:t>
            </a:r>
            <a:r>
              <a:rPr lang="cs-CZ" sz="1100" dirty="0" smtClean="0"/>
              <a:t>/foto1/</a:t>
            </a:r>
            <a:r>
              <a:rPr lang="cs-CZ" sz="1100" dirty="0" err="1" smtClean="0"/>
              <a:t>big</a:t>
            </a:r>
            <a:r>
              <a:rPr lang="cs-CZ" sz="1100" dirty="0" smtClean="0"/>
              <a:t>/59.png</a:t>
            </a:r>
            <a:endParaRPr lang="cs-CZ" sz="1100" dirty="0"/>
          </a:p>
        </p:txBody>
      </p:sp>
      <p:sp>
        <p:nvSpPr>
          <p:cNvPr id="18" name="Obdélník 17"/>
          <p:cNvSpPr/>
          <p:nvPr/>
        </p:nvSpPr>
        <p:spPr>
          <a:xfrm>
            <a:off x="3203848" y="5832680"/>
            <a:ext cx="32221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http://upload.wikimedia.org/wikipedia/commons/thumb/1/15/Emperor_Tamarin_monkey_at_Belfast_Zoo_%2C_Laurence_m_King.jpg/535px-Emperor_Tamarin_monkey_at_Belfast_Zoo_%2C_Laurence_m_King.jpg</a:t>
            </a:r>
            <a:endParaRPr lang="cs-CZ" sz="1100" dirty="0"/>
          </a:p>
        </p:txBody>
      </p:sp>
      <p:sp>
        <p:nvSpPr>
          <p:cNvPr id="19" name="Obdélník 18"/>
          <p:cNvSpPr/>
          <p:nvPr/>
        </p:nvSpPr>
        <p:spPr>
          <a:xfrm>
            <a:off x="6683310" y="5970394"/>
            <a:ext cx="19979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http://animals.zoojihlava.cz/images/product/ec431d6b38912b9afa5d8286f6975a34.jpg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05839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132857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cs-CZ" cap="none" dirty="0" err="1" smtClean="0"/>
              <a:t>Malpovití</a:t>
            </a:r>
            <a:endParaRPr lang="cs-CZ" cap="none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7920880" cy="3342453"/>
          </a:xfrm>
        </p:spPr>
        <p:txBody>
          <a:bodyPr wrap="square" anchor="t" anchorCtr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mnohé druhy mají ovíjivý ocas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palec není dokonale protistojný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samice rodí 1 mládě, které nosí na zádech</a:t>
            </a:r>
          </a:p>
          <a:p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malpa hnědá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nejhojnější jihoamerická opice, neúplně chápavý ocas nosí stočený do ruličky, nejinteligentnější z ploskonosých opic</a:t>
            </a:r>
          </a:p>
          <a:p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mirikina noční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jediná noční opice, má malé boltce a velké oči, pravidelně rodí 2 mláďata, žije v povodí Amazonky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d04.jxs.cz/344/325/b221c00f07_75723509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148" y="2400824"/>
            <a:ext cx="2952328" cy="1968219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159493" y="4306360"/>
            <a:ext cx="1325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 smtClean="0"/>
              <a:t>malpa kapucínská</a:t>
            </a:r>
            <a:endParaRPr lang="cs-CZ" sz="1200" b="1" dirty="0"/>
          </a:p>
        </p:txBody>
      </p:sp>
      <p:pic>
        <p:nvPicPr>
          <p:cNvPr id="1030" name="Picture 6" descr="http://www.biolib.cz/IMG/GAL/28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9958"/>
            <a:ext cx="2304256" cy="1759085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1161294" y="4436846"/>
            <a:ext cx="11506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 smtClean="0"/>
              <a:t>malpa plačtivá </a:t>
            </a:r>
            <a:endParaRPr lang="cs-CZ" sz="1200" b="1" dirty="0"/>
          </a:p>
        </p:txBody>
      </p:sp>
      <p:pic>
        <p:nvPicPr>
          <p:cNvPr id="1036" name="Picture 12" descr="http://i.idnes.cz/10/114/cl6/TOI377ef0_Mal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468" y="4970400"/>
            <a:ext cx="2592288" cy="1621209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3221552" y="6265906"/>
            <a:ext cx="1019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 smtClean="0"/>
              <a:t>malpa hnědá</a:t>
            </a:r>
            <a:endParaRPr lang="cs-CZ" sz="1200" b="1" dirty="0"/>
          </a:p>
        </p:txBody>
      </p:sp>
      <p:pic>
        <p:nvPicPr>
          <p:cNvPr id="1042" name="Picture 18" descr="http://www.biolib.cz/IMG/GAL/1722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8260" y="4742905"/>
            <a:ext cx="2694039" cy="1800000"/>
          </a:xfrm>
          <a:prstGeom prst="rect">
            <a:avLst/>
          </a:prstGeom>
          <a:noFill/>
        </p:spPr>
      </p:pic>
      <p:sp>
        <p:nvSpPr>
          <p:cNvPr id="15" name="Obdélník 14"/>
          <p:cNvSpPr/>
          <p:nvPr/>
        </p:nvSpPr>
        <p:spPr>
          <a:xfrm>
            <a:off x="7709258" y="6127406"/>
            <a:ext cx="7120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 smtClean="0"/>
              <a:t>mirikina</a:t>
            </a:r>
            <a:endParaRPr lang="cs-CZ" sz="1200" b="1" dirty="0"/>
          </a:p>
        </p:txBody>
      </p:sp>
      <p:sp>
        <p:nvSpPr>
          <p:cNvPr id="16" name="Obdélník 15"/>
          <p:cNvSpPr/>
          <p:nvPr/>
        </p:nvSpPr>
        <p:spPr>
          <a:xfrm>
            <a:off x="3018963" y="4459563"/>
            <a:ext cx="36065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http://nd04.jxs.cz/344/325/b221c00f07_75723509_o2.jpg</a:t>
            </a:r>
            <a:endParaRPr lang="cs-CZ" sz="1100" dirty="0"/>
          </a:p>
        </p:txBody>
      </p:sp>
      <p:sp>
        <p:nvSpPr>
          <p:cNvPr id="17" name="Obdélník 16"/>
          <p:cNvSpPr/>
          <p:nvPr/>
        </p:nvSpPr>
        <p:spPr>
          <a:xfrm>
            <a:off x="6384907" y="4214593"/>
            <a:ext cx="2580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http://www.</a:t>
            </a:r>
            <a:r>
              <a:rPr lang="cs-CZ" sz="1100" dirty="0" err="1" smtClean="0"/>
              <a:t>naturephoto.cz</a:t>
            </a:r>
            <a:r>
              <a:rPr lang="cs-CZ" sz="1100" dirty="0" smtClean="0"/>
              <a:t>/</a:t>
            </a:r>
            <a:r>
              <a:rPr lang="cs-CZ" sz="1100" dirty="0" err="1" smtClean="0"/>
              <a:t>img</a:t>
            </a:r>
            <a:r>
              <a:rPr lang="cs-CZ" sz="1100" dirty="0" smtClean="0"/>
              <a:t>/</a:t>
            </a:r>
            <a:r>
              <a:rPr lang="cs-CZ" sz="1100" dirty="0" err="1" smtClean="0"/>
              <a:t>clanky</a:t>
            </a:r>
            <a:r>
              <a:rPr lang="cs-CZ" sz="1100" dirty="0" smtClean="0"/>
              <a:t>//</a:t>
            </a:r>
            <a:r>
              <a:rPr lang="cs-CZ" sz="1100" dirty="0" err="1" smtClean="0"/>
              <a:t>originals</a:t>
            </a:r>
            <a:r>
              <a:rPr lang="cs-CZ" sz="1100" dirty="0" smtClean="0"/>
              <a:t>/07-2011-4651.jpg</a:t>
            </a:r>
            <a:endParaRPr lang="cs-CZ" sz="1100" dirty="0"/>
          </a:p>
        </p:txBody>
      </p:sp>
      <p:sp>
        <p:nvSpPr>
          <p:cNvPr id="18" name="Obdélník 17"/>
          <p:cNvSpPr/>
          <p:nvPr/>
        </p:nvSpPr>
        <p:spPr>
          <a:xfrm>
            <a:off x="440468" y="4645480"/>
            <a:ext cx="33967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http://www.</a:t>
            </a:r>
            <a:r>
              <a:rPr lang="cs-CZ" sz="1100" dirty="0" err="1" smtClean="0"/>
              <a:t>biolib.cz</a:t>
            </a:r>
            <a:r>
              <a:rPr lang="cs-CZ" sz="1100" dirty="0" smtClean="0"/>
              <a:t>/IMG/GAL/28426.jpg</a:t>
            </a:r>
            <a:endParaRPr lang="cs-CZ" sz="1100" dirty="0"/>
          </a:p>
        </p:txBody>
      </p:sp>
      <p:sp>
        <p:nvSpPr>
          <p:cNvPr id="19" name="Obdélník 18"/>
          <p:cNvSpPr/>
          <p:nvPr/>
        </p:nvSpPr>
        <p:spPr>
          <a:xfrm>
            <a:off x="118475" y="6591609"/>
            <a:ext cx="3236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http://i.</a:t>
            </a:r>
            <a:r>
              <a:rPr lang="cs-CZ" sz="1100" dirty="0" err="1" smtClean="0"/>
              <a:t>idnes.cz</a:t>
            </a:r>
            <a:r>
              <a:rPr lang="cs-CZ" sz="1100" dirty="0" smtClean="0"/>
              <a:t>/10/114/cl6/TOI377ef0_Malpa.</a:t>
            </a:r>
            <a:r>
              <a:rPr lang="cs-CZ" sz="1100" dirty="0" err="1" smtClean="0"/>
              <a:t>jpg</a:t>
            </a:r>
            <a:endParaRPr lang="cs-CZ" sz="1100" dirty="0"/>
          </a:p>
        </p:txBody>
      </p:sp>
      <p:sp>
        <p:nvSpPr>
          <p:cNvPr id="20" name="Obdélník 19"/>
          <p:cNvSpPr/>
          <p:nvPr/>
        </p:nvSpPr>
        <p:spPr>
          <a:xfrm>
            <a:off x="4336301" y="6542905"/>
            <a:ext cx="37289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http://www.</a:t>
            </a:r>
            <a:r>
              <a:rPr lang="cs-CZ" sz="1100" dirty="0" err="1" smtClean="0"/>
              <a:t>biolib.cz</a:t>
            </a:r>
            <a:r>
              <a:rPr lang="cs-CZ" sz="1100" dirty="0" smtClean="0"/>
              <a:t>/IMG/GAL/172264.jpg</a:t>
            </a:r>
            <a:endParaRPr lang="cs-CZ" sz="1100" dirty="0"/>
          </a:p>
        </p:txBody>
      </p:sp>
      <p:pic>
        <p:nvPicPr>
          <p:cNvPr id="21" name="Picture 16" descr="http://www.naturephoto.cz/img/clanky/originals/07-2011-46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400824"/>
            <a:ext cx="2160000" cy="1440000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bdélník 22"/>
          <p:cNvSpPr/>
          <p:nvPr/>
        </p:nvSpPr>
        <p:spPr>
          <a:xfrm>
            <a:off x="7068517" y="3937594"/>
            <a:ext cx="12131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 smtClean="0"/>
              <a:t>kotul </a:t>
            </a:r>
            <a:r>
              <a:rPr lang="cs-CZ" sz="1200" b="1" dirty="0" err="1" smtClean="0"/>
              <a:t>veverovitý</a:t>
            </a:r>
            <a:endParaRPr lang="cs-CZ" sz="1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1004" y="2496671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vřešťani</a:t>
            </a:r>
          </a:p>
          <a:p>
            <a:r>
              <a:rPr lang="cs-CZ" dirty="0" smtClean="0"/>
              <a:t>- největší jihoamerické opice, zcela býložravé</a:t>
            </a:r>
          </a:p>
          <a:p>
            <a:r>
              <a:rPr lang="cs-CZ" dirty="0" smtClean="0"/>
              <a:t>- mají vyspělé sociální chování a silný hlas </a:t>
            </a:r>
            <a:endParaRPr lang="cs-CZ" dirty="0"/>
          </a:p>
        </p:txBody>
      </p:sp>
      <p:pic>
        <p:nvPicPr>
          <p:cNvPr id="19458" name="Picture 2" descr="http://upload.wikimedia.org/wikipedia/commons/thumb/0/03/Alouatta_seniculus.jpg/250px-Alouatta_senicu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3573016"/>
            <a:ext cx="3062826" cy="2340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777692" y="5843957"/>
            <a:ext cx="1101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 smtClean="0"/>
              <a:t>vřešťan rezavý</a:t>
            </a:r>
            <a:endParaRPr lang="cs-CZ" sz="1200" b="1" dirty="0"/>
          </a:p>
        </p:txBody>
      </p:sp>
      <p:pic>
        <p:nvPicPr>
          <p:cNvPr id="19462" name="Picture 6" descr="http://www.naturephoto.cz/img/fotobanka/12-2010-4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403" y="3323957"/>
            <a:ext cx="3779999" cy="252000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482368" y="5920638"/>
            <a:ext cx="1044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 smtClean="0"/>
              <a:t>vřešťan černý</a:t>
            </a:r>
            <a:endParaRPr lang="cs-CZ" sz="1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518759" y="6272431"/>
            <a:ext cx="3981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http://upload.wikimedia.org/wikipedia/commons/thumb/0/03/Alouatta_seniculus.jpg/250px-Alouatta_seniculus.jpg</a:t>
            </a:r>
            <a:endParaRPr lang="cs-CZ" sz="1100" dirty="0"/>
          </a:p>
        </p:txBody>
      </p:sp>
      <p:sp>
        <p:nvSpPr>
          <p:cNvPr id="11" name="Obdélník 10"/>
          <p:cNvSpPr/>
          <p:nvPr/>
        </p:nvSpPr>
        <p:spPr>
          <a:xfrm>
            <a:off x="4974652" y="6215360"/>
            <a:ext cx="38164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http://www.</a:t>
            </a:r>
            <a:r>
              <a:rPr lang="cs-CZ" sz="1100" dirty="0" err="1" smtClean="0"/>
              <a:t>naturephoto.cz</a:t>
            </a:r>
            <a:r>
              <a:rPr lang="cs-CZ" sz="1100" dirty="0" smtClean="0"/>
              <a:t>/</a:t>
            </a:r>
            <a:r>
              <a:rPr lang="cs-CZ" sz="1100" dirty="0" err="1" smtClean="0"/>
              <a:t>img</a:t>
            </a:r>
            <a:r>
              <a:rPr lang="cs-CZ" sz="1100" dirty="0" smtClean="0"/>
              <a:t>/fotobanka/12-2010-4784.jpg</a:t>
            </a:r>
            <a:endParaRPr lang="cs-CZ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307067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chápani</a:t>
            </a:r>
          </a:p>
          <a:p>
            <a:r>
              <a:rPr lang="cs-CZ" dirty="0" smtClean="0"/>
              <a:t>- „</a:t>
            </a:r>
            <a:r>
              <a:rPr lang="cs-CZ" dirty="0" err="1" smtClean="0"/>
              <a:t>giboni</a:t>
            </a:r>
            <a:r>
              <a:rPr lang="cs-CZ" dirty="0" smtClean="0"/>
              <a:t>“ Jižní Ameriky</a:t>
            </a:r>
          </a:p>
          <a:p>
            <a:r>
              <a:rPr lang="cs-CZ" dirty="0" smtClean="0"/>
              <a:t>- jako samostatnou končetinu používají ocas</a:t>
            </a:r>
            <a:endParaRPr lang="cs-CZ" dirty="0"/>
          </a:p>
        </p:txBody>
      </p:sp>
      <p:pic>
        <p:nvPicPr>
          <p:cNvPr id="20482" name="Picture 2" descr="http://www.macciani.estranky.cz/img/mid/2226/chapan-stredoamericky.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037" y="2067493"/>
            <a:ext cx="2697067" cy="1800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013527" y="3915760"/>
            <a:ext cx="1673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 smtClean="0"/>
              <a:t>chápan středoamerický</a:t>
            </a:r>
            <a:endParaRPr lang="cs-CZ" sz="1200" b="1" dirty="0"/>
          </a:p>
        </p:txBody>
      </p:sp>
      <p:sp>
        <p:nvSpPr>
          <p:cNvPr id="8" name="Obdélník 7"/>
          <p:cNvSpPr/>
          <p:nvPr/>
        </p:nvSpPr>
        <p:spPr>
          <a:xfrm>
            <a:off x="4263323" y="6242828"/>
            <a:ext cx="1181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 smtClean="0"/>
              <a:t>chápan pavoučí</a:t>
            </a:r>
            <a:endParaRPr lang="cs-CZ" sz="1200" b="1" dirty="0"/>
          </a:p>
        </p:txBody>
      </p:sp>
      <p:pic>
        <p:nvPicPr>
          <p:cNvPr id="20490" name="Picture 10" descr="http://t1.gstatic.com/images?q=tbn:ANd9GcQxuLprxVDkTTZWQoCDlD0b1oerI1HhJmzZBEL6FuHNn1rq-hgF5F6Bb5mU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04" y="3809270"/>
            <a:ext cx="2066925" cy="2209801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981502" y="6179462"/>
            <a:ext cx="1077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 smtClean="0"/>
              <a:t>chápan vlnatý</a:t>
            </a:r>
            <a:endParaRPr lang="cs-CZ" sz="12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6937152" y="4202674"/>
            <a:ext cx="18539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http://www.</a:t>
            </a:r>
            <a:r>
              <a:rPr lang="cs-CZ" sz="1100" dirty="0" err="1" smtClean="0"/>
              <a:t>macciani.estranky.cz</a:t>
            </a:r>
            <a:r>
              <a:rPr lang="cs-CZ" sz="1100" dirty="0" smtClean="0"/>
              <a:t>/</a:t>
            </a:r>
            <a:r>
              <a:rPr lang="cs-CZ" sz="1100" dirty="0" err="1" smtClean="0"/>
              <a:t>img</a:t>
            </a:r>
            <a:r>
              <a:rPr lang="cs-CZ" sz="1100" dirty="0" smtClean="0"/>
              <a:t>/</a:t>
            </a:r>
            <a:r>
              <a:rPr lang="cs-CZ" sz="1100" dirty="0" err="1" smtClean="0"/>
              <a:t>mid</a:t>
            </a:r>
            <a:r>
              <a:rPr lang="cs-CZ" sz="1100" dirty="0" smtClean="0"/>
              <a:t>/2226/</a:t>
            </a:r>
            <a:r>
              <a:rPr lang="cs-CZ" sz="1100" dirty="0" err="1" smtClean="0"/>
              <a:t>chapan</a:t>
            </a:r>
            <a:r>
              <a:rPr lang="cs-CZ" sz="1100" dirty="0" smtClean="0"/>
              <a:t>-stredoamericky.7-.</a:t>
            </a:r>
            <a:r>
              <a:rPr lang="cs-CZ" sz="1100" dirty="0" err="1" smtClean="0"/>
              <a:t>jpg</a:t>
            </a:r>
            <a:endParaRPr lang="cs-CZ" sz="1100" dirty="0"/>
          </a:p>
        </p:txBody>
      </p:sp>
      <p:sp>
        <p:nvSpPr>
          <p:cNvPr id="13" name="Obdélník 12"/>
          <p:cNvSpPr/>
          <p:nvPr/>
        </p:nvSpPr>
        <p:spPr>
          <a:xfrm>
            <a:off x="267830" y="6368749"/>
            <a:ext cx="39954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http://t1.gstatic.com/</a:t>
            </a:r>
            <a:r>
              <a:rPr lang="cs-CZ" sz="1100" dirty="0" err="1" smtClean="0"/>
              <a:t>images</a:t>
            </a:r>
            <a:r>
              <a:rPr lang="cs-CZ" sz="1100" dirty="0" smtClean="0"/>
              <a:t>?q=</a:t>
            </a:r>
            <a:r>
              <a:rPr lang="cs-CZ" sz="1100" dirty="0" err="1" smtClean="0"/>
              <a:t>tbn</a:t>
            </a:r>
            <a:r>
              <a:rPr lang="cs-CZ" sz="1100" dirty="0" smtClean="0"/>
              <a:t>:ANd9GcQxuLprxVDkTTZWQoCDlD0b1oerI1HhJmzZBEL6FuHNn1rq-hgF5F6Bb5mUmA</a:t>
            </a:r>
            <a:endParaRPr lang="cs-CZ" sz="1100" dirty="0"/>
          </a:p>
        </p:txBody>
      </p:sp>
      <p:sp>
        <p:nvSpPr>
          <p:cNvPr id="14" name="Obdélník 13"/>
          <p:cNvSpPr/>
          <p:nvPr/>
        </p:nvSpPr>
        <p:spPr>
          <a:xfrm>
            <a:off x="5516415" y="6280797"/>
            <a:ext cx="35638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http://travel.mongabay.com/belize/600/belize_0025.JPG</a:t>
            </a:r>
            <a:endParaRPr lang="cs-CZ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97" y="3542838"/>
            <a:ext cx="18438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318</Words>
  <Application>Microsoft Office PowerPoint</Application>
  <PresentationFormat>Předvádění na obrazovce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;</vt:lpstr>
      <vt:lpstr>Charakteristika nadčeledi:</vt:lpstr>
      <vt:lpstr>Kosmanovití</vt:lpstr>
      <vt:lpstr>Prezentace aplikace PowerPoint</vt:lpstr>
      <vt:lpstr>Prezentace aplikace PowerPoint</vt:lpstr>
      <vt:lpstr>Malpovití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ZŠ Dr. Peška, Chrudim</dc:creator>
  <cp:lastModifiedBy>Owner</cp:lastModifiedBy>
  <cp:revision>65</cp:revision>
  <dcterms:created xsi:type="dcterms:W3CDTF">2011-11-15T11:05:27Z</dcterms:created>
  <dcterms:modified xsi:type="dcterms:W3CDTF">2013-01-07T22:16:29Z</dcterms:modified>
</cp:coreProperties>
</file>