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66"/>
    <a:srgbClr val="CCFF99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STŘEDOVĚ SOUMĚRNÝ ÚTVAR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Mgr. Veronika Pluhařová</a:t>
            </a:r>
          </a:p>
          <a:p>
            <a:r>
              <a:rPr lang="cs-CZ" dirty="0" smtClean="0"/>
              <a:t>MATEMATIKA </a:t>
            </a:r>
            <a:r>
              <a:rPr lang="cs-CZ" dirty="0"/>
              <a:t>7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8635"/>
            <a:ext cx="3384376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Kvádr (krychle) 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Střed </a:t>
            </a:r>
            <a:r>
              <a:rPr lang="cs-CZ" dirty="0"/>
              <a:t>souměrnosti leží v průsečíku tělesových </a:t>
            </a:r>
            <a:r>
              <a:rPr lang="cs-CZ" dirty="0" smtClean="0"/>
              <a:t>úhlopříček.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59240"/>
            <a:ext cx="5168045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835696" y="62373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295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Středově souměrný útvar </a:t>
            </a:r>
            <a:r>
              <a:rPr lang="cs-CZ" dirty="0" smtClean="0"/>
              <a:t>podle bodu S se ve středové souměrnosti se středem S zobrazí sám na sebe.</a:t>
            </a:r>
          </a:p>
          <a:p>
            <a:pPr marL="0" indent="0">
              <a:buNone/>
            </a:pPr>
            <a:r>
              <a:rPr lang="cs-CZ" dirty="0" smtClean="0"/>
              <a:t>Bod S je </a:t>
            </a:r>
            <a:r>
              <a:rPr lang="cs-CZ" b="1" dirty="0" smtClean="0"/>
              <a:t>střed</a:t>
            </a:r>
            <a:r>
              <a:rPr lang="cs-CZ" dirty="0" smtClean="0"/>
              <a:t> </a:t>
            </a:r>
            <a:r>
              <a:rPr lang="cs-CZ" b="1" dirty="0" smtClean="0"/>
              <a:t>souměrnosti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středově souměrného </a:t>
            </a:r>
          </a:p>
          <a:p>
            <a:pPr marL="0" indent="0">
              <a:buNone/>
            </a:pPr>
            <a:r>
              <a:rPr lang="cs-CZ" dirty="0" smtClean="0"/>
              <a:t>útvaru.</a:t>
            </a: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5"/>
            <a:ext cx="3600400" cy="321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630932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1520" y="2204864"/>
            <a:ext cx="16802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cs-CZ" sz="15000" dirty="0">
                <a:latin typeface="Arial Black" pitchFamily="34" charset="0"/>
              </a:rPr>
              <a:t>X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2603222" y="2276872"/>
            <a:ext cx="1787669" cy="240065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5000" dirty="0">
                <a:latin typeface="Arial Black" pitchFamily="34" charset="0"/>
              </a:rPr>
              <a:t>N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4860032" y="2307972"/>
            <a:ext cx="1787669" cy="240065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5000" dirty="0">
                <a:latin typeface="Arial Black" pitchFamily="34" charset="0"/>
              </a:rPr>
              <a:t>O</a:t>
            </a: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7236296" y="2276869"/>
            <a:ext cx="1574470" cy="240065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5000" dirty="0">
                <a:latin typeface="Arial Black" pitchFamily="34" charset="0"/>
              </a:rPr>
              <a:t>S</a:t>
            </a:r>
          </a:p>
        </p:txBody>
      </p:sp>
      <p:sp>
        <p:nvSpPr>
          <p:cNvPr id="2" name="Ovál 1"/>
          <p:cNvSpPr/>
          <p:nvPr/>
        </p:nvSpPr>
        <p:spPr>
          <a:xfrm>
            <a:off x="971600" y="3209997"/>
            <a:ext cx="263470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365321" y="3333184"/>
            <a:ext cx="263470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622131" y="3278839"/>
            <a:ext cx="263470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023531" y="3241963"/>
            <a:ext cx="263470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611560" y="2708920"/>
            <a:ext cx="1008112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539552" y="2708920"/>
            <a:ext cx="1008112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2915816" y="2780928"/>
            <a:ext cx="1224136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3203848" y="2708920"/>
            <a:ext cx="576064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843808" y="2780928"/>
            <a:ext cx="1296144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203848" y="2780928"/>
            <a:ext cx="576064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Rozhodněte, zda je útvar na obrázku středově souměrný podle vyznačeného středu.</a:t>
            </a: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854773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04248" y="566124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054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Rozhodněte, zda je útvar na obrázku středově souměrný podle vyznačeného středu.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ANO			</a:t>
            </a:r>
            <a:r>
              <a:rPr lang="cs-CZ" dirty="0" smtClean="0"/>
              <a:t>NE</a:t>
            </a:r>
            <a:r>
              <a:rPr lang="cs-CZ" dirty="0" smtClean="0"/>
              <a:t>		ANO			NE</a:t>
            </a: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854773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ovací čára 5"/>
          <p:cNvCxnSpPr/>
          <p:nvPr/>
        </p:nvCxnSpPr>
        <p:spPr>
          <a:xfrm>
            <a:off x="467544" y="3356992"/>
            <a:ext cx="93610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467544" y="3789040"/>
            <a:ext cx="936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75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1916832"/>
            <a:ext cx="2592288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Úsečka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Střed </a:t>
            </a:r>
            <a:r>
              <a:rPr lang="cs-CZ" dirty="0"/>
              <a:t>souměrnosti leží ve středu </a:t>
            </a:r>
            <a:r>
              <a:rPr lang="cs-CZ" dirty="0" smtClean="0"/>
              <a:t>úsečky.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61817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76256" y="508518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618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8635"/>
            <a:ext cx="2592288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Čtverec </a:t>
            </a:r>
          </a:p>
          <a:p>
            <a:pPr marL="0" indent="0">
              <a:buNone/>
            </a:pPr>
            <a:r>
              <a:rPr lang="cs-CZ" dirty="0" smtClean="0"/>
              <a:t>Střed </a:t>
            </a:r>
            <a:r>
              <a:rPr lang="cs-CZ" dirty="0"/>
              <a:t>souměrnosti je průsečíkem </a:t>
            </a:r>
            <a:r>
              <a:rPr lang="cs-CZ" dirty="0" smtClean="0"/>
              <a:t>úhlopříček.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4336271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84168" y="580526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0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8635"/>
            <a:ext cx="2592288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Obdélník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Střed </a:t>
            </a:r>
            <a:r>
              <a:rPr lang="cs-CZ" dirty="0"/>
              <a:t>souměrnosti je průsečíkem </a:t>
            </a:r>
            <a:r>
              <a:rPr lang="cs-CZ" dirty="0" smtClean="0"/>
              <a:t>úhlopříček.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55721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444208" y="544522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442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8635"/>
            <a:ext cx="3240360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Kružnice, kruh 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třed </a:t>
            </a:r>
            <a:r>
              <a:rPr lang="cs-CZ" dirty="0"/>
              <a:t>souměrnosti je středem </a:t>
            </a:r>
            <a:r>
              <a:rPr lang="cs-CZ" dirty="0" smtClean="0"/>
              <a:t>kružnice (kruhu).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44824"/>
            <a:ext cx="452184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987824" y="616530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826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744</TotalTime>
  <Words>137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STŘEDOVĚ SOUMĚRNÝ ÚTVAR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Veronika</cp:lastModifiedBy>
  <cp:revision>49</cp:revision>
  <dcterms:created xsi:type="dcterms:W3CDTF">2011-11-11T21:08:23Z</dcterms:created>
  <dcterms:modified xsi:type="dcterms:W3CDTF">2020-04-10T19:58:14Z</dcterms:modified>
</cp:coreProperties>
</file>